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90" r:id="rId3"/>
    <p:sldId id="297" r:id="rId4"/>
    <p:sldId id="291" r:id="rId5"/>
    <p:sldId id="292" r:id="rId6"/>
    <p:sldId id="293" r:id="rId7"/>
    <p:sldId id="294" r:id="rId8"/>
    <p:sldId id="295" r:id="rId9"/>
    <p:sldId id="298" r:id="rId10"/>
    <p:sldId id="296" r:id="rId11"/>
  </p:sldIdLst>
  <p:sldSz cx="9144000" cy="6858000" type="screen4x3"/>
  <p:notesSz cx="6858000" cy="9144000"/>
  <p:embeddedFontLst>
    <p:embeddedFont>
      <p:font typeface="Arial Narrow" panose="020B0606020202030204" pitchFamily="34" charset="0"/>
      <p:regular r:id="rId14"/>
      <p:bold r:id="rId15"/>
      <p:italic r:id="rId16"/>
      <p:boldItalic r:id="rId17"/>
    </p:embeddedFont>
    <p:embeddedFont>
      <p:font typeface="Arial Unicode MS" panose="020B0604020202020204" pitchFamily="34" charset="-128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hilfe" id="{B4F0D154-C726-45CE-A944-81F57CC868CF}">
          <p14:sldIdLst>
            <p14:sldId id="256"/>
          </p14:sldIdLst>
        </p14:section>
        <p14:section name="Musterfolien" id="{3E4F4A21-9E9D-4CB3-B0D3-92CB96C46630}">
          <p14:sldIdLst>
            <p14:sldId id="290"/>
            <p14:sldId id="297"/>
            <p14:sldId id="291"/>
            <p14:sldId id="292"/>
            <p14:sldId id="293"/>
            <p14:sldId id="294"/>
            <p14:sldId id="295"/>
            <p14:sldId id="298"/>
            <p14:sldId id="29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FF"/>
    <a:srgbClr val="FFFDFD"/>
    <a:srgbClr val="FEFDFD"/>
    <a:srgbClr val="FEFDFE"/>
    <a:srgbClr val="FFFFFF"/>
    <a:srgbClr val="FEFEFE"/>
    <a:srgbClr val="FEFFFE"/>
    <a:srgbClr val="FFFFFE"/>
    <a:srgbClr val="FFFEFE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4660"/>
  </p:normalViewPr>
  <p:slideViewPr>
    <p:cSldViewPr snapToObjects="1" showGuides="1">
      <p:cViewPr>
        <p:scale>
          <a:sx n="75" d="100"/>
          <a:sy n="75" d="100"/>
        </p:scale>
        <p:origin x="-2898" y="-858"/>
      </p:cViewPr>
      <p:guideLst>
        <p:guide orient="horz" pos="1321"/>
        <p:guide orient="horz" pos="4178"/>
        <p:guide pos="158"/>
        <p:guide pos="55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>
        <p:scale>
          <a:sx n="125" d="100"/>
          <a:sy n="125" d="100"/>
        </p:scale>
        <p:origin x="-2928" y="-25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557329" y="8822059"/>
            <a:ext cx="860003" cy="321941"/>
          </a:xfrm>
          <a:prstGeom prst="rect">
            <a:avLst/>
          </a:prstGeom>
        </p:spPr>
        <p:txBody>
          <a:bodyPr vert="horz" lIns="36000" tIns="36000" rIns="36000" bIns="36000" rtlCol="0" anchor="b" anchorCtr="0"/>
          <a:lstStyle>
            <a:lvl1pPr algn="r">
              <a:defRPr sz="1200"/>
            </a:lvl1pPr>
          </a:lstStyle>
          <a:p>
            <a:fld id="{480515B2-EBB5-461E-A86F-E0DA07222CDF}" type="datetimeFigureOut">
              <a:rPr lang="de-DE" sz="1000" smtClean="0">
                <a:latin typeface="Arial" panose="020B0604020202020204" pitchFamily="34" charset="0"/>
                <a:cs typeface="Arial" panose="020B0604020202020204" pitchFamily="34" charset="0"/>
              </a:rPr>
              <a:t>15.01.2016</a:t>
            </a:fld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-22860" y="8820472"/>
            <a:ext cx="5580188" cy="321941"/>
          </a:xfrm>
          <a:prstGeom prst="rect">
            <a:avLst/>
          </a:prstGeom>
        </p:spPr>
        <p:txBody>
          <a:bodyPr vert="horz" lIns="36000" tIns="36000" rIns="36000" bIns="36000" rtlCol="0" anchor="b" anchorCtr="0"/>
          <a:lstStyle>
            <a:lvl1pPr algn="l">
              <a:defRPr sz="1200"/>
            </a:lvl1pPr>
          </a:lstStyle>
          <a:p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417332" y="8820472"/>
            <a:ext cx="439081" cy="321941"/>
          </a:xfrm>
          <a:prstGeom prst="rect">
            <a:avLst/>
          </a:prstGeom>
        </p:spPr>
        <p:txBody>
          <a:bodyPr vert="horz" lIns="36000" tIns="36000" rIns="36000" bIns="36000" rtlCol="0" anchor="b" anchorCtr="0"/>
          <a:lstStyle>
            <a:lvl1pPr algn="r">
              <a:defRPr sz="1200"/>
            </a:lvl1pPr>
          </a:lstStyle>
          <a:p>
            <a:fld id="{CAF2E672-5DC2-4508-950E-1CF733A5F1FD}" type="slidenum">
              <a:rPr lang="de-DE" sz="10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0" y="-1"/>
            <a:ext cx="6301740" cy="808900"/>
          </a:xfrm>
          <a:custGeom>
            <a:avLst/>
            <a:gdLst>
              <a:gd name="connsiteX0" fmla="*/ 0 w 7822787"/>
              <a:gd name="connsiteY0" fmla="*/ 0 h 1004400"/>
              <a:gd name="connsiteX1" fmla="*/ 7822787 w 7822787"/>
              <a:gd name="connsiteY1" fmla="*/ 0 h 1004400"/>
              <a:gd name="connsiteX2" fmla="*/ 7621342 w 7822787"/>
              <a:gd name="connsiteY2" fmla="*/ 1004400 h 1004400"/>
              <a:gd name="connsiteX3" fmla="*/ 0 w 7822787"/>
              <a:gd name="connsiteY3" fmla="*/ 1004400 h 100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2787" h="1004400">
                <a:moveTo>
                  <a:pt x="0" y="0"/>
                </a:moveTo>
                <a:lnTo>
                  <a:pt x="7822787" y="0"/>
                </a:lnTo>
                <a:lnTo>
                  <a:pt x="7621342" y="1004400"/>
                </a:lnTo>
                <a:lnTo>
                  <a:pt x="0" y="1004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wrap="square" anchor="ctr">
            <a:noAutofit/>
          </a:bodyPr>
          <a:lstStyle/>
          <a:p>
            <a:endParaRPr lang="de-DE"/>
          </a:p>
        </p:txBody>
      </p:sp>
      <p:pic>
        <p:nvPicPr>
          <p:cNvPr id="10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027433" cy="54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2978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C763E-DF86-4E67-99D2-9AA1914FA165}" type="datetimeFigureOut">
              <a:rPr lang="de-DE" smtClean="0"/>
              <a:t>15.01.2016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B99DC-5651-4B02-B7FC-86E37293BD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296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B99DC-5651-4B02-B7FC-86E37293BDC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740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18B240-BD58-4EA5-A2C6-8DB9A1A21DF7}" type="slidenum">
              <a:rPr lang="de-DE" altLang="de-DE"/>
              <a:pPr/>
              <a:t>2</a:t>
            </a:fld>
            <a:endParaRPr lang="de-DE" altLang="de-DE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7388"/>
            <a:ext cx="4567237" cy="3427412"/>
          </a:xfrm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62" y="4343067"/>
            <a:ext cx="5487080" cy="4114132"/>
          </a:xfrm>
        </p:spPr>
        <p:txBody>
          <a:bodyPr/>
          <a:lstStyle/>
          <a:p>
            <a:endParaRPr lang="de-DE" altLang="de-DE" sz="17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B99DC-5651-4B02-B7FC-86E37293BDC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6320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//Bild//M-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"/>
          <p:cNvSpPr>
            <a:spLocks/>
          </p:cNvSpPr>
          <p:nvPr userDrawn="1"/>
        </p:nvSpPr>
        <p:spPr bwMode="auto">
          <a:xfrm>
            <a:off x="0" y="0"/>
            <a:ext cx="7824788" cy="4462463"/>
          </a:xfrm>
          <a:custGeom>
            <a:avLst/>
            <a:gdLst>
              <a:gd name="T0" fmla="*/ 0 w 7825060"/>
              <a:gd name="T1" fmla="*/ 0 h 4461856"/>
              <a:gd name="T2" fmla="*/ 308941 w 7825060"/>
              <a:gd name="T3" fmla="*/ 0 h 4461856"/>
              <a:gd name="T4" fmla="*/ 779183 w 7825060"/>
              <a:gd name="T5" fmla="*/ 0 h 4461856"/>
              <a:gd name="T6" fmla="*/ 6395100 w 7825060"/>
              <a:gd name="T7" fmla="*/ 0 h 4461856"/>
              <a:gd name="T8" fmla="*/ 7824788 w 7825060"/>
              <a:gd name="T9" fmla="*/ 0 h 4461856"/>
              <a:gd name="T10" fmla="*/ 6929806 w 7825060"/>
              <a:gd name="T11" fmla="*/ 4462463 h 4461856"/>
              <a:gd name="T12" fmla="*/ 0 w 7825060"/>
              <a:gd name="T13" fmla="*/ 4462463 h 4461856"/>
              <a:gd name="T14" fmla="*/ 0 w 7825060"/>
              <a:gd name="T15" fmla="*/ 0 h 446185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825060" h="4461856">
                <a:moveTo>
                  <a:pt x="0" y="0"/>
                </a:moveTo>
                <a:lnTo>
                  <a:pt x="308952" y="0"/>
                </a:lnTo>
                <a:lnTo>
                  <a:pt x="779210" y="0"/>
                </a:lnTo>
                <a:lnTo>
                  <a:pt x="6395322" y="0"/>
                </a:lnTo>
                <a:lnTo>
                  <a:pt x="7825060" y="0"/>
                </a:lnTo>
                <a:lnTo>
                  <a:pt x="6930047" y="4461856"/>
                </a:lnTo>
                <a:lnTo>
                  <a:pt x="0" y="44618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endParaRPr lang="de-DE"/>
          </a:p>
        </p:txBody>
      </p:sp>
      <p:sp>
        <p:nvSpPr>
          <p:cNvPr id="5253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4800" y="3500438"/>
            <a:ext cx="6732587" cy="268287"/>
          </a:xfrm>
          <a:extLst/>
        </p:spPr>
        <p:txBody>
          <a:bodyPr t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 dirty="0" smtClean="0"/>
          </a:p>
        </p:txBody>
      </p:sp>
      <p:sp>
        <p:nvSpPr>
          <p:cNvPr id="5253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4800" y="2384425"/>
            <a:ext cx="6732587" cy="992188"/>
          </a:xfrm>
          <a:extLst/>
        </p:spPr>
        <p:txBody>
          <a:bodyPr anchor="b"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 dirty="0" smtClean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 bwMode="gray">
          <a:xfrm>
            <a:off x="-8626" y="-900"/>
            <a:ext cx="9152626" cy="685889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0 w 9152626"/>
              <a:gd name="connsiteY0" fmla="*/ 4425351 h 6858000"/>
              <a:gd name="connsiteX1" fmla="*/ 9152626 w 9152626"/>
              <a:gd name="connsiteY1" fmla="*/ 0 h 6858000"/>
              <a:gd name="connsiteX2" fmla="*/ 9152626 w 9152626"/>
              <a:gd name="connsiteY2" fmla="*/ 6858000 h 6858000"/>
              <a:gd name="connsiteX3" fmla="*/ 8626 w 9152626"/>
              <a:gd name="connsiteY3" fmla="*/ 6858000 h 6858000"/>
              <a:gd name="connsiteX4" fmla="*/ 0 w 9152626"/>
              <a:gd name="connsiteY4" fmla="*/ 4425351 h 6858000"/>
              <a:gd name="connsiteX0" fmla="*/ 0 w 9152626"/>
              <a:gd name="connsiteY0" fmla="*/ 4425351 h 6858000"/>
              <a:gd name="connsiteX1" fmla="*/ 4175184 w 9152626"/>
              <a:gd name="connsiteY1" fmla="*/ 2406770 h 6858000"/>
              <a:gd name="connsiteX2" fmla="*/ 9152626 w 9152626"/>
              <a:gd name="connsiteY2" fmla="*/ 0 h 6858000"/>
              <a:gd name="connsiteX3" fmla="*/ 9152626 w 9152626"/>
              <a:gd name="connsiteY3" fmla="*/ 6858000 h 6858000"/>
              <a:gd name="connsiteX4" fmla="*/ 8626 w 9152626"/>
              <a:gd name="connsiteY4" fmla="*/ 6858000 h 6858000"/>
              <a:gd name="connsiteX5" fmla="*/ 0 w 9152626"/>
              <a:gd name="connsiteY5" fmla="*/ 4425351 h 6858000"/>
              <a:gd name="connsiteX0" fmla="*/ 0 w 9152626"/>
              <a:gd name="connsiteY0" fmla="*/ 4425351 h 6858000"/>
              <a:gd name="connsiteX1" fmla="*/ 6935637 w 9152626"/>
              <a:gd name="connsiteY1" fmla="*/ 4433978 h 6858000"/>
              <a:gd name="connsiteX2" fmla="*/ 9152626 w 9152626"/>
              <a:gd name="connsiteY2" fmla="*/ 0 h 6858000"/>
              <a:gd name="connsiteX3" fmla="*/ 9152626 w 9152626"/>
              <a:gd name="connsiteY3" fmla="*/ 6858000 h 6858000"/>
              <a:gd name="connsiteX4" fmla="*/ 8626 w 9152626"/>
              <a:gd name="connsiteY4" fmla="*/ 6858000 h 6858000"/>
              <a:gd name="connsiteX5" fmla="*/ 0 w 9152626"/>
              <a:gd name="connsiteY5" fmla="*/ 4425351 h 6858000"/>
              <a:gd name="connsiteX0" fmla="*/ 0 w 9152626"/>
              <a:gd name="connsiteY0" fmla="*/ 4425351 h 6858000"/>
              <a:gd name="connsiteX1" fmla="*/ 6935637 w 9152626"/>
              <a:gd name="connsiteY1" fmla="*/ 4433978 h 6858000"/>
              <a:gd name="connsiteX2" fmla="*/ 8540151 w 9152626"/>
              <a:gd name="connsiteY2" fmla="*/ 1207698 h 6858000"/>
              <a:gd name="connsiteX3" fmla="*/ 9152626 w 9152626"/>
              <a:gd name="connsiteY3" fmla="*/ 0 h 6858000"/>
              <a:gd name="connsiteX4" fmla="*/ 9152626 w 9152626"/>
              <a:gd name="connsiteY4" fmla="*/ 6858000 h 6858000"/>
              <a:gd name="connsiteX5" fmla="*/ 8626 w 9152626"/>
              <a:gd name="connsiteY5" fmla="*/ 6858000 h 6858000"/>
              <a:gd name="connsiteX6" fmla="*/ 0 w 9152626"/>
              <a:gd name="connsiteY6" fmla="*/ 4425351 h 6858000"/>
              <a:gd name="connsiteX0" fmla="*/ 0 w 9152626"/>
              <a:gd name="connsiteY0" fmla="*/ 4425351 h 6858000"/>
              <a:gd name="connsiteX1" fmla="*/ 6935637 w 9152626"/>
              <a:gd name="connsiteY1" fmla="*/ 4433978 h 6858000"/>
              <a:gd name="connsiteX2" fmla="*/ 7832784 w 9152626"/>
              <a:gd name="connsiteY2" fmla="*/ 8626 h 6858000"/>
              <a:gd name="connsiteX3" fmla="*/ 9152626 w 9152626"/>
              <a:gd name="connsiteY3" fmla="*/ 0 h 6858000"/>
              <a:gd name="connsiteX4" fmla="*/ 9152626 w 9152626"/>
              <a:gd name="connsiteY4" fmla="*/ 6858000 h 6858000"/>
              <a:gd name="connsiteX5" fmla="*/ 8626 w 9152626"/>
              <a:gd name="connsiteY5" fmla="*/ 6858000 h 6858000"/>
              <a:gd name="connsiteX6" fmla="*/ 0 w 9152626"/>
              <a:gd name="connsiteY6" fmla="*/ 4425351 h 6858000"/>
              <a:gd name="connsiteX0" fmla="*/ 0 w 9152626"/>
              <a:gd name="connsiteY0" fmla="*/ 4426250 h 6858899"/>
              <a:gd name="connsiteX1" fmla="*/ 6935637 w 9152626"/>
              <a:gd name="connsiteY1" fmla="*/ 4434877 h 6858899"/>
              <a:gd name="connsiteX2" fmla="*/ 7835959 w 9152626"/>
              <a:gd name="connsiteY2" fmla="*/ 0 h 6858899"/>
              <a:gd name="connsiteX3" fmla="*/ 9152626 w 9152626"/>
              <a:gd name="connsiteY3" fmla="*/ 899 h 6858899"/>
              <a:gd name="connsiteX4" fmla="*/ 9152626 w 9152626"/>
              <a:gd name="connsiteY4" fmla="*/ 6858899 h 6858899"/>
              <a:gd name="connsiteX5" fmla="*/ 8626 w 9152626"/>
              <a:gd name="connsiteY5" fmla="*/ 6858899 h 6858899"/>
              <a:gd name="connsiteX6" fmla="*/ 0 w 9152626"/>
              <a:gd name="connsiteY6" fmla="*/ 4426250 h 6858899"/>
              <a:gd name="connsiteX0" fmla="*/ 0 w 9152626"/>
              <a:gd name="connsiteY0" fmla="*/ 4426250 h 6858899"/>
              <a:gd name="connsiteX1" fmla="*/ 6935637 w 9152626"/>
              <a:gd name="connsiteY1" fmla="*/ 4434877 h 6858899"/>
              <a:gd name="connsiteX2" fmla="*/ 7831196 w 9152626"/>
              <a:gd name="connsiteY2" fmla="*/ 0 h 6858899"/>
              <a:gd name="connsiteX3" fmla="*/ 9152626 w 9152626"/>
              <a:gd name="connsiteY3" fmla="*/ 899 h 6858899"/>
              <a:gd name="connsiteX4" fmla="*/ 9152626 w 9152626"/>
              <a:gd name="connsiteY4" fmla="*/ 6858899 h 6858899"/>
              <a:gd name="connsiteX5" fmla="*/ 8626 w 9152626"/>
              <a:gd name="connsiteY5" fmla="*/ 6858899 h 6858899"/>
              <a:gd name="connsiteX6" fmla="*/ 0 w 9152626"/>
              <a:gd name="connsiteY6" fmla="*/ 4426250 h 685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2626" h="6858899">
                <a:moveTo>
                  <a:pt x="0" y="4426250"/>
                </a:moveTo>
                <a:lnTo>
                  <a:pt x="6935637" y="4434877"/>
                </a:lnTo>
                <a:lnTo>
                  <a:pt x="7831196" y="0"/>
                </a:lnTo>
                <a:lnTo>
                  <a:pt x="9152626" y="899"/>
                </a:lnTo>
                <a:lnTo>
                  <a:pt x="9152626" y="6858899"/>
                </a:lnTo>
                <a:lnTo>
                  <a:pt x="8626" y="6858899"/>
                </a:lnTo>
                <a:cubicBezTo>
                  <a:pt x="5751" y="6048016"/>
                  <a:pt x="2875" y="5237133"/>
                  <a:pt x="0" y="4426250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44CDAD5C-EF6C-4DF2-A259-06813E0917F3}" type="datetime1">
              <a:rPr lang="de-DE" smtClean="0"/>
              <a:t>15.01.2016</a:t>
            </a:fld>
            <a:endParaRPr lang="de-DE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8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afik 4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250" y="430540"/>
            <a:ext cx="1914247" cy="35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99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 gr.Modul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34"/>
          </p:nvPr>
        </p:nvSpPr>
        <p:spPr>
          <a:xfrm>
            <a:off x="-3175" y="2095199"/>
            <a:ext cx="9147175" cy="47772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00"/>
            </a:lvl1pPr>
          </a:lstStyle>
          <a:p>
            <a:pPr algn="r"/>
            <a:fld id="{875A010F-8A7D-482D-A4A3-7358D81A53B1}" type="datetime1">
              <a:rPr lang="de-DE" smtClean="0"/>
              <a:t>15.01.2016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2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extplatzhalter 16"/>
          <p:cNvSpPr>
            <a:spLocks noGrp="1" noChangeAspect="1"/>
          </p:cNvSpPr>
          <p:nvPr>
            <p:ph type="body" sz="quarter" idx="33"/>
          </p:nvPr>
        </p:nvSpPr>
        <p:spPr>
          <a:xfrm flipH="1">
            <a:off x="-3403" y="2095199"/>
            <a:ext cx="4143299" cy="4775437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952500 w 4248000"/>
              <a:gd name="connsiteY3" fmla="*/ 4526475 h 4536000"/>
              <a:gd name="connsiteX4" fmla="*/ 0 w 4248000"/>
              <a:gd name="connsiteY4" fmla="*/ 0 h 4536000"/>
              <a:gd name="connsiteX0" fmla="*/ 0 w 4248000"/>
              <a:gd name="connsiteY0" fmla="*/ 0 h 4543143"/>
              <a:gd name="connsiteX1" fmla="*/ 4248000 w 4248000"/>
              <a:gd name="connsiteY1" fmla="*/ 0 h 4543143"/>
              <a:gd name="connsiteX2" fmla="*/ 4248000 w 4248000"/>
              <a:gd name="connsiteY2" fmla="*/ 4536000 h 4543143"/>
              <a:gd name="connsiteX3" fmla="*/ 973931 w 4248000"/>
              <a:gd name="connsiteY3" fmla="*/ 4543143 h 4543143"/>
              <a:gd name="connsiteX4" fmla="*/ 0 w 4248000"/>
              <a:gd name="connsiteY4" fmla="*/ 0 h 4543143"/>
              <a:gd name="connsiteX0" fmla="*/ 0 w 4221807"/>
              <a:gd name="connsiteY0" fmla="*/ 2381 h 4543143"/>
              <a:gd name="connsiteX1" fmla="*/ 4221807 w 4221807"/>
              <a:gd name="connsiteY1" fmla="*/ 0 h 4543143"/>
              <a:gd name="connsiteX2" fmla="*/ 4221807 w 4221807"/>
              <a:gd name="connsiteY2" fmla="*/ 4536000 h 4543143"/>
              <a:gd name="connsiteX3" fmla="*/ 947738 w 4221807"/>
              <a:gd name="connsiteY3" fmla="*/ 4543143 h 4543143"/>
              <a:gd name="connsiteX4" fmla="*/ 0 w 4221807"/>
              <a:gd name="connsiteY4" fmla="*/ 2381 h 4543143"/>
              <a:gd name="connsiteX0" fmla="*/ 0 w 4221807"/>
              <a:gd name="connsiteY0" fmla="*/ 2381 h 4543143"/>
              <a:gd name="connsiteX1" fmla="*/ 4221807 w 4221807"/>
              <a:gd name="connsiteY1" fmla="*/ 0 h 4543143"/>
              <a:gd name="connsiteX2" fmla="*/ 4206866 w 4221807"/>
              <a:gd name="connsiteY2" fmla="*/ 4540536 h 4543143"/>
              <a:gd name="connsiteX3" fmla="*/ 947738 w 4221807"/>
              <a:gd name="connsiteY3" fmla="*/ 4543143 h 4543143"/>
              <a:gd name="connsiteX4" fmla="*/ 0 w 4221807"/>
              <a:gd name="connsiteY4" fmla="*/ 2381 h 4543143"/>
              <a:gd name="connsiteX0" fmla="*/ 0 w 4326390"/>
              <a:gd name="connsiteY0" fmla="*/ 6918 h 4543143"/>
              <a:gd name="connsiteX1" fmla="*/ 4326390 w 4326390"/>
              <a:gd name="connsiteY1" fmla="*/ 0 h 4543143"/>
              <a:gd name="connsiteX2" fmla="*/ 4311449 w 4326390"/>
              <a:gd name="connsiteY2" fmla="*/ 4540536 h 4543143"/>
              <a:gd name="connsiteX3" fmla="*/ 1052321 w 4326390"/>
              <a:gd name="connsiteY3" fmla="*/ 4543143 h 4543143"/>
              <a:gd name="connsiteX4" fmla="*/ 0 w 4326390"/>
              <a:gd name="connsiteY4" fmla="*/ 6918 h 4543143"/>
              <a:gd name="connsiteX0" fmla="*/ 0 w 4326390"/>
              <a:gd name="connsiteY0" fmla="*/ 6918 h 4543143"/>
              <a:gd name="connsiteX1" fmla="*/ 2521664 w 4326390"/>
              <a:gd name="connsiteY1" fmla="*/ 2608 h 4543143"/>
              <a:gd name="connsiteX2" fmla="*/ 4326390 w 4326390"/>
              <a:gd name="connsiteY2" fmla="*/ 0 h 4543143"/>
              <a:gd name="connsiteX3" fmla="*/ 4311449 w 4326390"/>
              <a:gd name="connsiteY3" fmla="*/ 4540536 h 4543143"/>
              <a:gd name="connsiteX4" fmla="*/ 1052321 w 4326390"/>
              <a:gd name="connsiteY4" fmla="*/ 4543143 h 4543143"/>
              <a:gd name="connsiteX5" fmla="*/ 0 w 4326390"/>
              <a:gd name="connsiteY5" fmla="*/ 6918 h 4543143"/>
              <a:gd name="connsiteX0" fmla="*/ 0 w 4326390"/>
              <a:gd name="connsiteY0" fmla="*/ 6918 h 4543143"/>
              <a:gd name="connsiteX1" fmla="*/ 4326390 w 4326390"/>
              <a:gd name="connsiteY1" fmla="*/ 0 h 4543143"/>
              <a:gd name="connsiteX2" fmla="*/ 4311449 w 4326390"/>
              <a:gd name="connsiteY2" fmla="*/ 4540536 h 4543143"/>
              <a:gd name="connsiteX3" fmla="*/ 1052321 w 4326390"/>
              <a:gd name="connsiteY3" fmla="*/ 4543143 h 4543143"/>
              <a:gd name="connsiteX4" fmla="*/ 0 w 4326390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52321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6351"/>
              <a:gd name="connsiteY0" fmla="*/ 6918 h 4543143"/>
              <a:gd name="connsiteX1" fmla="*/ 4336351 w 4336351"/>
              <a:gd name="connsiteY1" fmla="*/ 0 h 4543143"/>
              <a:gd name="connsiteX2" fmla="*/ 4331370 w 4336351"/>
              <a:gd name="connsiteY2" fmla="*/ 4540536 h 4543143"/>
              <a:gd name="connsiteX3" fmla="*/ 1025760 w 4336351"/>
              <a:gd name="connsiteY3" fmla="*/ 4543143 h 4543143"/>
              <a:gd name="connsiteX4" fmla="*/ 0 w 4336351"/>
              <a:gd name="connsiteY4" fmla="*/ 6918 h 4543143"/>
              <a:gd name="connsiteX0" fmla="*/ 0 w 4336351"/>
              <a:gd name="connsiteY0" fmla="*/ 0 h 4548321"/>
              <a:gd name="connsiteX1" fmla="*/ 4336351 w 4336351"/>
              <a:gd name="connsiteY1" fmla="*/ 5178 h 4548321"/>
              <a:gd name="connsiteX2" fmla="*/ 4331370 w 4336351"/>
              <a:gd name="connsiteY2" fmla="*/ 4545714 h 4548321"/>
              <a:gd name="connsiteX3" fmla="*/ 1025760 w 4336351"/>
              <a:gd name="connsiteY3" fmla="*/ 4548321 h 4548321"/>
              <a:gd name="connsiteX4" fmla="*/ 0 w 4336351"/>
              <a:gd name="connsiteY4" fmla="*/ 0 h 4548321"/>
              <a:gd name="connsiteX0" fmla="*/ 0 w 4332639"/>
              <a:gd name="connsiteY0" fmla="*/ 0 h 4548321"/>
              <a:gd name="connsiteX1" fmla="*/ 4329711 w 4332639"/>
              <a:gd name="connsiteY1" fmla="*/ 2154 h 4548321"/>
              <a:gd name="connsiteX2" fmla="*/ 4331370 w 4332639"/>
              <a:gd name="connsiteY2" fmla="*/ 4545714 h 4548321"/>
              <a:gd name="connsiteX3" fmla="*/ 1025760 w 4332639"/>
              <a:gd name="connsiteY3" fmla="*/ 4548321 h 4548321"/>
              <a:gd name="connsiteX4" fmla="*/ 0 w 4332639"/>
              <a:gd name="connsiteY4" fmla="*/ 0 h 4548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2639" h="4548321">
                <a:moveTo>
                  <a:pt x="0" y="0"/>
                </a:moveTo>
                <a:lnTo>
                  <a:pt x="4329711" y="2154"/>
                </a:lnTo>
                <a:cubicBezTo>
                  <a:pt x="4324731" y="1515666"/>
                  <a:pt x="4336350" y="3032202"/>
                  <a:pt x="4331370" y="4545714"/>
                </a:cubicBezTo>
                <a:cubicBezTo>
                  <a:pt x="3229500" y="4546583"/>
                  <a:pt x="4325530" y="4541404"/>
                  <a:pt x="1025760" y="454832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252000" tIns="252000" rIns="1188000" bIns="252000"/>
          <a:lstStyle>
            <a:lvl1pPr marL="252000">
              <a:spcAft>
                <a:spcPts val="700"/>
              </a:spcAft>
              <a:defRPr lang="de-DE" sz="17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spcAft>
                <a:spcPts val="4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spcAft>
                <a:spcPts val="300"/>
              </a:spcAft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145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 gr. Modul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3"/>
          <p:cNvSpPr>
            <a:spLocks noGrp="1"/>
          </p:cNvSpPr>
          <p:nvPr>
            <p:ph type="pic" sz="quarter" idx="35"/>
          </p:nvPr>
        </p:nvSpPr>
        <p:spPr>
          <a:xfrm>
            <a:off x="0" y="2097088"/>
            <a:ext cx="9144000" cy="4770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355C278-9960-44E4-99F1-1F120443C792}" type="datetime1">
              <a:rPr lang="de-DE" smtClean="0"/>
              <a:t>15.01.2016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34"/>
          </p:nvPr>
        </p:nvSpPr>
        <p:spPr>
          <a:xfrm flipH="1">
            <a:off x="4686530" y="2097088"/>
            <a:ext cx="4458520" cy="4770000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57400 w 4248000"/>
              <a:gd name="connsiteY1" fmla="*/ 635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0318 h 4546318"/>
              <a:gd name="connsiteX1" fmla="*/ 3276450 w 4248000"/>
              <a:gd name="connsiteY1" fmla="*/ 0 h 4546318"/>
              <a:gd name="connsiteX2" fmla="*/ 4248000 w 4248000"/>
              <a:gd name="connsiteY2" fmla="*/ 4546318 h 4546318"/>
              <a:gd name="connsiteX3" fmla="*/ 0 w 4248000"/>
              <a:gd name="connsiteY3" fmla="*/ 4546318 h 4546318"/>
              <a:gd name="connsiteX4" fmla="*/ 0 w 4248000"/>
              <a:gd name="connsiteY4" fmla="*/ 10318 h 4546318"/>
              <a:gd name="connsiteX0" fmla="*/ 0 w 4248000"/>
              <a:gd name="connsiteY0" fmla="*/ 793 h 4536793"/>
              <a:gd name="connsiteX1" fmla="*/ 3292325 w 4248000"/>
              <a:gd name="connsiteY1" fmla="*/ 0 h 4536793"/>
              <a:gd name="connsiteX2" fmla="*/ 4248000 w 4248000"/>
              <a:gd name="connsiteY2" fmla="*/ 4536793 h 4536793"/>
              <a:gd name="connsiteX3" fmla="*/ 0 w 4248000"/>
              <a:gd name="connsiteY3" fmla="*/ 4536793 h 4536793"/>
              <a:gd name="connsiteX4" fmla="*/ 0 w 4248000"/>
              <a:gd name="connsiteY4" fmla="*/ 793 h 4536793"/>
              <a:gd name="connsiteX0" fmla="*/ 0 w 4248000"/>
              <a:gd name="connsiteY0" fmla="*/ 3968 h 4539968"/>
              <a:gd name="connsiteX1" fmla="*/ 3301850 w 4248000"/>
              <a:gd name="connsiteY1" fmla="*/ 0 h 4539968"/>
              <a:gd name="connsiteX2" fmla="*/ 4248000 w 4248000"/>
              <a:gd name="connsiteY2" fmla="*/ 4539968 h 4539968"/>
              <a:gd name="connsiteX3" fmla="*/ 0 w 4248000"/>
              <a:gd name="connsiteY3" fmla="*/ 4539968 h 4539968"/>
              <a:gd name="connsiteX4" fmla="*/ 0 w 4248000"/>
              <a:gd name="connsiteY4" fmla="*/ 3968 h 4539968"/>
              <a:gd name="connsiteX0" fmla="*/ 0 w 4248000"/>
              <a:gd name="connsiteY0" fmla="*/ 0 h 4536000"/>
              <a:gd name="connsiteX1" fmla="*/ 3301850 w 4248000"/>
              <a:gd name="connsiteY1" fmla="*/ 3742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90286 w 4248000"/>
              <a:gd name="connsiteY1" fmla="*/ 5669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80649 w 4248000"/>
              <a:gd name="connsiteY1" fmla="*/ 1815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13 h 4536113"/>
              <a:gd name="connsiteX1" fmla="*/ 3284503 w 4248000"/>
              <a:gd name="connsiteY1" fmla="*/ 0 h 4536113"/>
              <a:gd name="connsiteX2" fmla="*/ 4248000 w 4248000"/>
              <a:gd name="connsiteY2" fmla="*/ 4536113 h 4536113"/>
              <a:gd name="connsiteX3" fmla="*/ 0 w 4248000"/>
              <a:gd name="connsiteY3" fmla="*/ 4536113 h 4536113"/>
              <a:gd name="connsiteX4" fmla="*/ 0 w 4248000"/>
              <a:gd name="connsiteY4" fmla="*/ 113 h 453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000" h="4536113">
                <a:moveTo>
                  <a:pt x="0" y="113"/>
                </a:moveTo>
                <a:lnTo>
                  <a:pt x="3284503" y="0"/>
                </a:lnTo>
                <a:lnTo>
                  <a:pt x="4248000" y="4536113"/>
                </a:lnTo>
                <a:lnTo>
                  <a:pt x="0" y="4536113"/>
                </a:lnTo>
                <a:lnTo>
                  <a:pt x="0" y="113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1188000" tIns="252000" rIns="252000" bIns="244800"/>
          <a:lstStyle>
            <a:lvl1pPr marL="252000">
              <a:spcAft>
                <a:spcPts val="700"/>
              </a:spcAft>
              <a:defRPr lang="de-DE" sz="17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52000" indent="-252000">
              <a:spcAft>
                <a:spcPts val="400"/>
              </a:spcAft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400" b="0">
                <a:solidFill>
                  <a:schemeClr val="bg1"/>
                </a:solidFill>
              </a:defRPr>
            </a:lvl2pPr>
            <a:lvl3pPr marL="504000" indent="-252000">
              <a:buClr>
                <a:schemeClr val="bg1"/>
              </a:buClr>
              <a:buFont typeface="Arial" panose="020B0604020202020204" pitchFamily="34" charset="0"/>
              <a:buChar char="–"/>
              <a:defRPr sz="1400" b="0">
                <a:solidFill>
                  <a:schemeClr val="bg1"/>
                </a:solidFill>
              </a:defRPr>
            </a:lvl3pPr>
            <a:lvl4pPr marL="756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8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2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72927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 gr.Mo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00"/>
            </a:lvl1pPr>
          </a:lstStyle>
          <a:p>
            <a:pPr algn="r"/>
            <a:fld id="{B0F65F7F-DDBB-40D3-B8D2-F8A6247D50DD}" type="datetime1">
              <a:rPr lang="de-DE" smtClean="0"/>
              <a:t>15.01.2016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2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16"/>
          <p:cNvSpPr>
            <a:spLocks noGrp="1" noChangeAspect="1"/>
          </p:cNvSpPr>
          <p:nvPr>
            <p:ph type="body" sz="quarter" idx="33"/>
          </p:nvPr>
        </p:nvSpPr>
        <p:spPr>
          <a:xfrm flipH="1">
            <a:off x="-3403" y="2093912"/>
            <a:ext cx="4140918" cy="4773175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952500 w 4248000"/>
              <a:gd name="connsiteY3" fmla="*/ 4526475 h 4536000"/>
              <a:gd name="connsiteX4" fmla="*/ 0 w 4248000"/>
              <a:gd name="connsiteY4" fmla="*/ 0 h 4536000"/>
              <a:gd name="connsiteX0" fmla="*/ 0 w 4248000"/>
              <a:gd name="connsiteY0" fmla="*/ 0 h 4543143"/>
              <a:gd name="connsiteX1" fmla="*/ 4248000 w 4248000"/>
              <a:gd name="connsiteY1" fmla="*/ 0 h 4543143"/>
              <a:gd name="connsiteX2" fmla="*/ 4248000 w 4248000"/>
              <a:gd name="connsiteY2" fmla="*/ 4536000 h 4543143"/>
              <a:gd name="connsiteX3" fmla="*/ 973931 w 4248000"/>
              <a:gd name="connsiteY3" fmla="*/ 4543143 h 4543143"/>
              <a:gd name="connsiteX4" fmla="*/ 0 w 4248000"/>
              <a:gd name="connsiteY4" fmla="*/ 0 h 4543143"/>
              <a:gd name="connsiteX0" fmla="*/ 0 w 4221807"/>
              <a:gd name="connsiteY0" fmla="*/ 2381 h 4543143"/>
              <a:gd name="connsiteX1" fmla="*/ 4221807 w 4221807"/>
              <a:gd name="connsiteY1" fmla="*/ 0 h 4543143"/>
              <a:gd name="connsiteX2" fmla="*/ 4221807 w 4221807"/>
              <a:gd name="connsiteY2" fmla="*/ 4536000 h 4543143"/>
              <a:gd name="connsiteX3" fmla="*/ 947738 w 4221807"/>
              <a:gd name="connsiteY3" fmla="*/ 4543143 h 4543143"/>
              <a:gd name="connsiteX4" fmla="*/ 0 w 4221807"/>
              <a:gd name="connsiteY4" fmla="*/ 2381 h 4543143"/>
              <a:gd name="connsiteX0" fmla="*/ 0 w 4221807"/>
              <a:gd name="connsiteY0" fmla="*/ 2381 h 4543143"/>
              <a:gd name="connsiteX1" fmla="*/ 4221807 w 4221807"/>
              <a:gd name="connsiteY1" fmla="*/ 0 h 4543143"/>
              <a:gd name="connsiteX2" fmla="*/ 4206866 w 4221807"/>
              <a:gd name="connsiteY2" fmla="*/ 4540536 h 4543143"/>
              <a:gd name="connsiteX3" fmla="*/ 947738 w 4221807"/>
              <a:gd name="connsiteY3" fmla="*/ 4543143 h 4543143"/>
              <a:gd name="connsiteX4" fmla="*/ 0 w 4221807"/>
              <a:gd name="connsiteY4" fmla="*/ 2381 h 4543143"/>
              <a:gd name="connsiteX0" fmla="*/ 0 w 4326390"/>
              <a:gd name="connsiteY0" fmla="*/ 6918 h 4543143"/>
              <a:gd name="connsiteX1" fmla="*/ 4326390 w 4326390"/>
              <a:gd name="connsiteY1" fmla="*/ 0 h 4543143"/>
              <a:gd name="connsiteX2" fmla="*/ 4311449 w 4326390"/>
              <a:gd name="connsiteY2" fmla="*/ 4540536 h 4543143"/>
              <a:gd name="connsiteX3" fmla="*/ 1052321 w 4326390"/>
              <a:gd name="connsiteY3" fmla="*/ 4543143 h 4543143"/>
              <a:gd name="connsiteX4" fmla="*/ 0 w 4326390"/>
              <a:gd name="connsiteY4" fmla="*/ 6918 h 4543143"/>
              <a:gd name="connsiteX0" fmla="*/ 0 w 4326390"/>
              <a:gd name="connsiteY0" fmla="*/ 6918 h 4543143"/>
              <a:gd name="connsiteX1" fmla="*/ 2521664 w 4326390"/>
              <a:gd name="connsiteY1" fmla="*/ 2608 h 4543143"/>
              <a:gd name="connsiteX2" fmla="*/ 4326390 w 4326390"/>
              <a:gd name="connsiteY2" fmla="*/ 0 h 4543143"/>
              <a:gd name="connsiteX3" fmla="*/ 4311449 w 4326390"/>
              <a:gd name="connsiteY3" fmla="*/ 4540536 h 4543143"/>
              <a:gd name="connsiteX4" fmla="*/ 1052321 w 4326390"/>
              <a:gd name="connsiteY4" fmla="*/ 4543143 h 4543143"/>
              <a:gd name="connsiteX5" fmla="*/ 0 w 4326390"/>
              <a:gd name="connsiteY5" fmla="*/ 6918 h 4543143"/>
              <a:gd name="connsiteX0" fmla="*/ 0 w 4326390"/>
              <a:gd name="connsiteY0" fmla="*/ 6918 h 4543143"/>
              <a:gd name="connsiteX1" fmla="*/ 4326390 w 4326390"/>
              <a:gd name="connsiteY1" fmla="*/ 0 h 4543143"/>
              <a:gd name="connsiteX2" fmla="*/ 4311449 w 4326390"/>
              <a:gd name="connsiteY2" fmla="*/ 4540536 h 4543143"/>
              <a:gd name="connsiteX3" fmla="*/ 1052321 w 4326390"/>
              <a:gd name="connsiteY3" fmla="*/ 4543143 h 4543143"/>
              <a:gd name="connsiteX4" fmla="*/ 0 w 4326390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52321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6351"/>
              <a:gd name="connsiteY0" fmla="*/ 6918 h 4543143"/>
              <a:gd name="connsiteX1" fmla="*/ 4336351 w 4336351"/>
              <a:gd name="connsiteY1" fmla="*/ 0 h 4543143"/>
              <a:gd name="connsiteX2" fmla="*/ 4331370 w 4336351"/>
              <a:gd name="connsiteY2" fmla="*/ 4540536 h 4543143"/>
              <a:gd name="connsiteX3" fmla="*/ 1025760 w 4336351"/>
              <a:gd name="connsiteY3" fmla="*/ 4543143 h 4543143"/>
              <a:gd name="connsiteX4" fmla="*/ 0 w 4336351"/>
              <a:gd name="connsiteY4" fmla="*/ 6918 h 4543143"/>
              <a:gd name="connsiteX0" fmla="*/ 0 w 4336351"/>
              <a:gd name="connsiteY0" fmla="*/ 0 h 4548321"/>
              <a:gd name="connsiteX1" fmla="*/ 4336351 w 4336351"/>
              <a:gd name="connsiteY1" fmla="*/ 5178 h 4548321"/>
              <a:gd name="connsiteX2" fmla="*/ 4331370 w 4336351"/>
              <a:gd name="connsiteY2" fmla="*/ 4545714 h 4548321"/>
              <a:gd name="connsiteX3" fmla="*/ 1025760 w 4336351"/>
              <a:gd name="connsiteY3" fmla="*/ 4548321 h 4548321"/>
              <a:gd name="connsiteX4" fmla="*/ 0 w 4336351"/>
              <a:gd name="connsiteY4" fmla="*/ 0 h 4548321"/>
              <a:gd name="connsiteX0" fmla="*/ 0 w 4332639"/>
              <a:gd name="connsiteY0" fmla="*/ 0 h 4548321"/>
              <a:gd name="connsiteX1" fmla="*/ 4329711 w 4332639"/>
              <a:gd name="connsiteY1" fmla="*/ 2154 h 4548321"/>
              <a:gd name="connsiteX2" fmla="*/ 4331370 w 4332639"/>
              <a:gd name="connsiteY2" fmla="*/ 4545714 h 4548321"/>
              <a:gd name="connsiteX3" fmla="*/ 1025760 w 4332639"/>
              <a:gd name="connsiteY3" fmla="*/ 4548321 h 4548321"/>
              <a:gd name="connsiteX4" fmla="*/ 0 w 4332639"/>
              <a:gd name="connsiteY4" fmla="*/ 0 h 4548321"/>
              <a:gd name="connsiteX0" fmla="*/ 0 w 4330149"/>
              <a:gd name="connsiteY0" fmla="*/ 4650 h 4546167"/>
              <a:gd name="connsiteX1" fmla="*/ 4327221 w 4330149"/>
              <a:gd name="connsiteY1" fmla="*/ 0 h 4546167"/>
              <a:gd name="connsiteX2" fmla="*/ 4328880 w 4330149"/>
              <a:gd name="connsiteY2" fmla="*/ 4543560 h 4546167"/>
              <a:gd name="connsiteX3" fmla="*/ 1023270 w 4330149"/>
              <a:gd name="connsiteY3" fmla="*/ 4546167 h 4546167"/>
              <a:gd name="connsiteX4" fmla="*/ 0 w 4330149"/>
              <a:gd name="connsiteY4" fmla="*/ 4650 h 4546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0149" h="4546167">
                <a:moveTo>
                  <a:pt x="0" y="4650"/>
                </a:moveTo>
                <a:lnTo>
                  <a:pt x="4327221" y="0"/>
                </a:lnTo>
                <a:cubicBezTo>
                  <a:pt x="4322241" y="1513512"/>
                  <a:pt x="4333860" y="3030048"/>
                  <a:pt x="4328880" y="4543560"/>
                </a:cubicBezTo>
                <a:cubicBezTo>
                  <a:pt x="3227010" y="4544429"/>
                  <a:pt x="4323040" y="4539250"/>
                  <a:pt x="1023270" y="4546167"/>
                </a:cubicBezTo>
                <a:lnTo>
                  <a:pt x="0" y="4650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252000" tIns="252000" rIns="1188000" bIns="252000"/>
          <a:lstStyle>
            <a:lvl1pPr marL="252000">
              <a:spcAft>
                <a:spcPts val="700"/>
              </a:spcAft>
              <a:defRPr lang="de-DE" sz="17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spcAft>
                <a:spcPts val="4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spcAft>
                <a:spcPts val="300"/>
              </a:spcAft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244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 gr. Mo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92E8E785-D6DA-44EB-AB58-B4C1463E3807}" type="datetime1">
              <a:rPr lang="de-DE" smtClean="0"/>
              <a:t>15.01.2016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34"/>
          </p:nvPr>
        </p:nvSpPr>
        <p:spPr>
          <a:xfrm flipH="1">
            <a:off x="4686530" y="2095200"/>
            <a:ext cx="4458520" cy="4773600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57400 w 4248000"/>
              <a:gd name="connsiteY1" fmla="*/ 635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0318 h 4546318"/>
              <a:gd name="connsiteX1" fmla="*/ 3276450 w 4248000"/>
              <a:gd name="connsiteY1" fmla="*/ 0 h 4546318"/>
              <a:gd name="connsiteX2" fmla="*/ 4248000 w 4248000"/>
              <a:gd name="connsiteY2" fmla="*/ 4546318 h 4546318"/>
              <a:gd name="connsiteX3" fmla="*/ 0 w 4248000"/>
              <a:gd name="connsiteY3" fmla="*/ 4546318 h 4546318"/>
              <a:gd name="connsiteX4" fmla="*/ 0 w 4248000"/>
              <a:gd name="connsiteY4" fmla="*/ 10318 h 4546318"/>
              <a:gd name="connsiteX0" fmla="*/ 0 w 4248000"/>
              <a:gd name="connsiteY0" fmla="*/ 793 h 4536793"/>
              <a:gd name="connsiteX1" fmla="*/ 3292325 w 4248000"/>
              <a:gd name="connsiteY1" fmla="*/ 0 h 4536793"/>
              <a:gd name="connsiteX2" fmla="*/ 4248000 w 4248000"/>
              <a:gd name="connsiteY2" fmla="*/ 4536793 h 4536793"/>
              <a:gd name="connsiteX3" fmla="*/ 0 w 4248000"/>
              <a:gd name="connsiteY3" fmla="*/ 4536793 h 4536793"/>
              <a:gd name="connsiteX4" fmla="*/ 0 w 4248000"/>
              <a:gd name="connsiteY4" fmla="*/ 793 h 4536793"/>
              <a:gd name="connsiteX0" fmla="*/ 0 w 4248000"/>
              <a:gd name="connsiteY0" fmla="*/ 3968 h 4539968"/>
              <a:gd name="connsiteX1" fmla="*/ 3301850 w 4248000"/>
              <a:gd name="connsiteY1" fmla="*/ 0 h 4539968"/>
              <a:gd name="connsiteX2" fmla="*/ 4248000 w 4248000"/>
              <a:gd name="connsiteY2" fmla="*/ 4539968 h 4539968"/>
              <a:gd name="connsiteX3" fmla="*/ 0 w 4248000"/>
              <a:gd name="connsiteY3" fmla="*/ 4539968 h 4539968"/>
              <a:gd name="connsiteX4" fmla="*/ 0 w 4248000"/>
              <a:gd name="connsiteY4" fmla="*/ 3968 h 4539968"/>
              <a:gd name="connsiteX0" fmla="*/ 0 w 4248000"/>
              <a:gd name="connsiteY0" fmla="*/ 0 h 4536000"/>
              <a:gd name="connsiteX1" fmla="*/ 3301850 w 4248000"/>
              <a:gd name="connsiteY1" fmla="*/ 3742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90286 w 4248000"/>
              <a:gd name="connsiteY1" fmla="*/ 5669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80649 w 4248000"/>
              <a:gd name="connsiteY1" fmla="*/ 1815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13 h 4536113"/>
              <a:gd name="connsiteX1" fmla="*/ 3284503 w 4248000"/>
              <a:gd name="connsiteY1" fmla="*/ 0 h 4536113"/>
              <a:gd name="connsiteX2" fmla="*/ 4248000 w 4248000"/>
              <a:gd name="connsiteY2" fmla="*/ 4536113 h 4536113"/>
              <a:gd name="connsiteX3" fmla="*/ 0 w 4248000"/>
              <a:gd name="connsiteY3" fmla="*/ 4536113 h 4536113"/>
              <a:gd name="connsiteX4" fmla="*/ 0 w 4248000"/>
              <a:gd name="connsiteY4" fmla="*/ 113 h 453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000" h="4536113">
                <a:moveTo>
                  <a:pt x="0" y="113"/>
                </a:moveTo>
                <a:lnTo>
                  <a:pt x="3284503" y="0"/>
                </a:lnTo>
                <a:lnTo>
                  <a:pt x="4248000" y="4536113"/>
                </a:lnTo>
                <a:lnTo>
                  <a:pt x="0" y="4536113"/>
                </a:lnTo>
                <a:lnTo>
                  <a:pt x="0" y="113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1188000" tIns="252000" rIns="252000" bIns="244800"/>
          <a:lstStyle>
            <a:lvl1pPr marL="252000">
              <a:spcAft>
                <a:spcPts val="700"/>
              </a:spcAft>
              <a:defRPr lang="de-DE" sz="17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52000" indent="-252000">
              <a:spcAft>
                <a:spcPts val="400"/>
              </a:spcAft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400" b="0">
                <a:solidFill>
                  <a:schemeClr val="bg1"/>
                </a:solidFill>
              </a:defRPr>
            </a:lvl2pPr>
            <a:lvl3pPr marL="504000" indent="-252000">
              <a:buClr>
                <a:schemeClr val="bg1"/>
              </a:buClr>
              <a:buFont typeface="Arial" panose="020B0604020202020204" pitchFamily="34" charset="0"/>
              <a:buChar char="–"/>
              <a:defRPr sz="1400" b="0">
                <a:solidFill>
                  <a:schemeClr val="bg1"/>
                </a:solidFill>
              </a:defRPr>
            </a:lvl3pPr>
            <a:lvl4pPr marL="756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8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2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74769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Module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3"/>
          <p:cNvSpPr>
            <a:spLocks noGrp="1"/>
          </p:cNvSpPr>
          <p:nvPr>
            <p:ph type="pic" sz="quarter" idx="34"/>
          </p:nvPr>
        </p:nvSpPr>
        <p:spPr>
          <a:xfrm>
            <a:off x="-3175" y="2095200"/>
            <a:ext cx="9147175" cy="4770437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00"/>
            </a:lvl1pPr>
          </a:lstStyle>
          <a:p>
            <a:pPr algn="r"/>
            <a:fld id="{9F514472-7AE2-41D3-8B19-7335E4053F6E}" type="datetime1">
              <a:rPr lang="de-DE" smtClean="0"/>
              <a:t>15.01.2016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2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platzhalter 3"/>
          <p:cNvSpPr>
            <a:spLocks noGrp="1"/>
          </p:cNvSpPr>
          <p:nvPr>
            <p:ph type="body" sz="quarter" idx="35"/>
          </p:nvPr>
        </p:nvSpPr>
        <p:spPr>
          <a:xfrm flipH="1">
            <a:off x="5814203" y="4779034"/>
            <a:ext cx="3345908" cy="2089224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57400 w 4248000"/>
              <a:gd name="connsiteY1" fmla="*/ 635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0318 h 4546318"/>
              <a:gd name="connsiteX1" fmla="*/ 3276450 w 4248000"/>
              <a:gd name="connsiteY1" fmla="*/ 0 h 4546318"/>
              <a:gd name="connsiteX2" fmla="*/ 4248000 w 4248000"/>
              <a:gd name="connsiteY2" fmla="*/ 4546318 h 4546318"/>
              <a:gd name="connsiteX3" fmla="*/ 0 w 4248000"/>
              <a:gd name="connsiteY3" fmla="*/ 4546318 h 4546318"/>
              <a:gd name="connsiteX4" fmla="*/ 0 w 4248000"/>
              <a:gd name="connsiteY4" fmla="*/ 10318 h 4546318"/>
              <a:gd name="connsiteX0" fmla="*/ 0 w 4248000"/>
              <a:gd name="connsiteY0" fmla="*/ 793 h 4536793"/>
              <a:gd name="connsiteX1" fmla="*/ 3292325 w 4248000"/>
              <a:gd name="connsiteY1" fmla="*/ 0 h 4536793"/>
              <a:gd name="connsiteX2" fmla="*/ 4248000 w 4248000"/>
              <a:gd name="connsiteY2" fmla="*/ 4536793 h 4536793"/>
              <a:gd name="connsiteX3" fmla="*/ 0 w 4248000"/>
              <a:gd name="connsiteY3" fmla="*/ 4536793 h 4536793"/>
              <a:gd name="connsiteX4" fmla="*/ 0 w 4248000"/>
              <a:gd name="connsiteY4" fmla="*/ 793 h 4536793"/>
              <a:gd name="connsiteX0" fmla="*/ 0 w 4248000"/>
              <a:gd name="connsiteY0" fmla="*/ 3968 h 4539968"/>
              <a:gd name="connsiteX1" fmla="*/ 3301850 w 4248000"/>
              <a:gd name="connsiteY1" fmla="*/ 0 h 4539968"/>
              <a:gd name="connsiteX2" fmla="*/ 4248000 w 4248000"/>
              <a:gd name="connsiteY2" fmla="*/ 4539968 h 4539968"/>
              <a:gd name="connsiteX3" fmla="*/ 0 w 4248000"/>
              <a:gd name="connsiteY3" fmla="*/ 4539968 h 4539968"/>
              <a:gd name="connsiteX4" fmla="*/ 0 w 4248000"/>
              <a:gd name="connsiteY4" fmla="*/ 3968 h 4539968"/>
              <a:gd name="connsiteX0" fmla="*/ 0 w 4248000"/>
              <a:gd name="connsiteY0" fmla="*/ 0 h 4536000"/>
              <a:gd name="connsiteX1" fmla="*/ 3301850 w 4248000"/>
              <a:gd name="connsiteY1" fmla="*/ 3742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90286 w 4248000"/>
              <a:gd name="connsiteY1" fmla="*/ 5669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80649 w 4248000"/>
              <a:gd name="connsiteY1" fmla="*/ 1815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13 h 4536113"/>
              <a:gd name="connsiteX1" fmla="*/ 3284503 w 4248000"/>
              <a:gd name="connsiteY1" fmla="*/ 0 h 4536113"/>
              <a:gd name="connsiteX2" fmla="*/ 4248000 w 4248000"/>
              <a:gd name="connsiteY2" fmla="*/ 4536113 h 4536113"/>
              <a:gd name="connsiteX3" fmla="*/ 0 w 4248000"/>
              <a:gd name="connsiteY3" fmla="*/ 4536113 h 4536113"/>
              <a:gd name="connsiteX4" fmla="*/ 0 w 4248000"/>
              <a:gd name="connsiteY4" fmla="*/ 113 h 4536113"/>
              <a:gd name="connsiteX0" fmla="*/ 459921 w 4248000"/>
              <a:gd name="connsiteY0" fmla="*/ 113 h 4536113"/>
              <a:gd name="connsiteX1" fmla="*/ 3284503 w 4248000"/>
              <a:gd name="connsiteY1" fmla="*/ 0 h 4536113"/>
              <a:gd name="connsiteX2" fmla="*/ 4248000 w 4248000"/>
              <a:gd name="connsiteY2" fmla="*/ 4536113 h 4536113"/>
              <a:gd name="connsiteX3" fmla="*/ 0 w 4248000"/>
              <a:gd name="connsiteY3" fmla="*/ 4536113 h 4536113"/>
              <a:gd name="connsiteX4" fmla="*/ 459921 w 4248000"/>
              <a:gd name="connsiteY4" fmla="*/ 113 h 4536113"/>
              <a:gd name="connsiteX0" fmla="*/ 16723 w 3804802"/>
              <a:gd name="connsiteY0" fmla="*/ 113 h 4536113"/>
              <a:gd name="connsiteX1" fmla="*/ 2841305 w 3804802"/>
              <a:gd name="connsiteY1" fmla="*/ 0 h 4536113"/>
              <a:gd name="connsiteX2" fmla="*/ 3804802 w 3804802"/>
              <a:gd name="connsiteY2" fmla="*/ 4536113 h 4536113"/>
              <a:gd name="connsiteX3" fmla="*/ 0 w 3804802"/>
              <a:gd name="connsiteY3" fmla="*/ 4527750 h 4536113"/>
              <a:gd name="connsiteX4" fmla="*/ 16723 w 3804802"/>
              <a:gd name="connsiteY4" fmla="*/ 113 h 4536113"/>
              <a:gd name="connsiteX0" fmla="*/ 16723 w 3804802"/>
              <a:gd name="connsiteY0" fmla="*/ 113 h 4536113"/>
              <a:gd name="connsiteX1" fmla="*/ 2841305 w 3804802"/>
              <a:gd name="connsiteY1" fmla="*/ 0 h 4536113"/>
              <a:gd name="connsiteX2" fmla="*/ 3804802 w 3804802"/>
              <a:gd name="connsiteY2" fmla="*/ 4536113 h 4536113"/>
              <a:gd name="connsiteX3" fmla="*/ 0 w 3804802"/>
              <a:gd name="connsiteY3" fmla="*/ 4527750 h 4536113"/>
              <a:gd name="connsiteX4" fmla="*/ 16723 w 3804802"/>
              <a:gd name="connsiteY4" fmla="*/ 113 h 4536113"/>
              <a:gd name="connsiteX0" fmla="*/ 16723 w 3804802"/>
              <a:gd name="connsiteY0" fmla="*/ 113 h 4536113"/>
              <a:gd name="connsiteX1" fmla="*/ 2841305 w 3804802"/>
              <a:gd name="connsiteY1" fmla="*/ 0 h 4536113"/>
              <a:gd name="connsiteX2" fmla="*/ 3804802 w 3804802"/>
              <a:gd name="connsiteY2" fmla="*/ 4536113 h 4536113"/>
              <a:gd name="connsiteX3" fmla="*/ 0 w 3804802"/>
              <a:gd name="connsiteY3" fmla="*/ 4527750 h 4536113"/>
              <a:gd name="connsiteX4" fmla="*/ 16723 w 3804802"/>
              <a:gd name="connsiteY4" fmla="*/ 113 h 4536113"/>
              <a:gd name="connsiteX0" fmla="*/ 842 w 3788921"/>
              <a:gd name="connsiteY0" fmla="*/ 113 h 4545868"/>
              <a:gd name="connsiteX1" fmla="*/ 2825424 w 3788921"/>
              <a:gd name="connsiteY1" fmla="*/ 0 h 4545868"/>
              <a:gd name="connsiteX2" fmla="*/ 3788921 w 3788921"/>
              <a:gd name="connsiteY2" fmla="*/ 4536113 h 4545868"/>
              <a:gd name="connsiteX3" fmla="*/ 2237 w 3788921"/>
              <a:gd name="connsiteY3" fmla="*/ 4545868 h 4545868"/>
              <a:gd name="connsiteX4" fmla="*/ 842 w 3788921"/>
              <a:gd name="connsiteY4" fmla="*/ 113 h 4545868"/>
              <a:gd name="connsiteX0" fmla="*/ 842 w 3788921"/>
              <a:gd name="connsiteY0" fmla="*/ 0 h 4545755"/>
              <a:gd name="connsiteX1" fmla="*/ 3287435 w 3788921"/>
              <a:gd name="connsiteY1" fmla="*/ 2246533 h 4545755"/>
              <a:gd name="connsiteX2" fmla="*/ 3788921 w 3788921"/>
              <a:gd name="connsiteY2" fmla="*/ 4536000 h 4545755"/>
              <a:gd name="connsiteX3" fmla="*/ 2237 w 3788921"/>
              <a:gd name="connsiteY3" fmla="*/ 4545755 h 4545755"/>
              <a:gd name="connsiteX4" fmla="*/ 842 w 3788921"/>
              <a:gd name="connsiteY4" fmla="*/ 0 h 4545755"/>
              <a:gd name="connsiteX0" fmla="*/ 7664 w 3786684"/>
              <a:gd name="connsiteY0" fmla="*/ 113 h 2299222"/>
              <a:gd name="connsiteX1" fmla="*/ 3285198 w 3786684"/>
              <a:gd name="connsiteY1" fmla="*/ 0 h 2299222"/>
              <a:gd name="connsiteX2" fmla="*/ 3786684 w 3786684"/>
              <a:gd name="connsiteY2" fmla="*/ 2289467 h 2299222"/>
              <a:gd name="connsiteX3" fmla="*/ 0 w 3786684"/>
              <a:gd name="connsiteY3" fmla="*/ 2299222 h 2299222"/>
              <a:gd name="connsiteX4" fmla="*/ 7664 w 3786684"/>
              <a:gd name="connsiteY4" fmla="*/ 113 h 2299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6684" h="2299222">
                <a:moveTo>
                  <a:pt x="7664" y="113"/>
                </a:moveTo>
                <a:lnTo>
                  <a:pt x="3285198" y="0"/>
                </a:lnTo>
                <a:lnTo>
                  <a:pt x="3786684" y="2289467"/>
                </a:lnTo>
                <a:lnTo>
                  <a:pt x="0" y="2299222"/>
                </a:lnTo>
                <a:cubicBezTo>
                  <a:pt x="17653" y="355175"/>
                  <a:pt x="2090" y="1980396"/>
                  <a:pt x="7664" y="113"/>
                </a:cubicBezTo>
                <a:close/>
              </a:path>
            </a:pathLst>
          </a:custGeom>
          <a:solidFill>
            <a:srgbClr val="0078CA">
              <a:alpha val="80000"/>
            </a:srgbClr>
          </a:solidFill>
        </p:spPr>
        <p:txBody>
          <a:bodyPr lIns="756000" tIns="252000" rIns="252000" bIns="252000"/>
          <a:lstStyle>
            <a:lvl1pPr>
              <a:spcAft>
                <a:spcPts val="300"/>
              </a:spcAft>
              <a:defRPr sz="1200" b="1">
                <a:solidFill>
                  <a:schemeClr val="bg1"/>
                </a:solidFill>
              </a:defRPr>
            </a:lvl1pPr>
            <a:lvl2pPr marL="252000" indent="-252000">
              <a:spcAft>
                <a:spcPts val="300"/>
              </a:spcAft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200" b="0">
                <a:solidFill>
                  <a:schemeClr val="bg1"/>
                </a:solidFill>
              </a:defRPr>
            </a:lvl2pPr>
            <a:lvl3pPr marL="504000" indent="-252000">
              <a:buClr>
                <a:schemeClr val="bg1"/>
              </a:buClr>
              <a:buFont typeface="Arial" panose="020B0604020202020204" pitchFamily="34" charset="0"/>
              <a:buChar char="–"/>
              <a:defRPr sz="1200" b="0">
                <a:solidFill>
                  <a:schemeClr val="bg1"/>
                </a:solidFill>
              </a:defRPr>
            </a:lvl3pPr>
            <a:lvl4pPr marL="756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lang="de-DE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8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36"/>
          </p:nvPr>
        </p:nvSpPr>
        <p:spPr>
          <a:xfrm flipH="1">
            <a:off x="6306304" y="2962266"/>
            <a:ext cx="2838760" cy="1671988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57400 w 4248000"/>
              <a:gd name="connsiteY1" fmla="*/ 635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0318 h 4546318"/>
              <a:gd name="connsiteX1" fmla="*/ 3276450 w 4248000"/>
              <a:gd name="connsiteY1" fmla="*/ 0 h 4546318"/>
              <a:gd name="connsiteX2" fmla="*/ 4248000 w 4248000"/>
              <a:gd name="connsiteY2" fmla="*/ 4546318 h 4546318"/>
              <a:gd name="connsiteX3" fmla="*/ 0 w 4248000"/>
              <a:gd name="connsiteY3" fmla="*/ 4546318 h 4546318"/>
              <a:gd name="connsiteX4" fmla="*/ 0 w 4248000"/>
              <a:gd name="connsiteY4" fmla="*/ 10318 h 4546318"/>
              <a:gd name="connsiteX0" fmla="*/ 0 w 4248000"/>
              <a:gd name="connsiteY0" fmla="*/ 793 h 4536793"/>
              <a:gd name="connsiteX1" fmla="*/ 3292325 w 4248000"/>
              <a:gd name="connsiteY1" fmla="*/ 0 h 4536793"/>
              <a:gd name="connsiteX2" fmla="*/ 4248000 w 4248000"/>
              <a:gd name="connsiteY2" fmla="*/ 4536793 h 4536793"/>
              <a:gd name="connsiteX3" fmla="*/ 0 w 4248000"/>
              <a:gd name="connsiteY3" fmla="*/ 4536793 h 4536793"/>
              <a:gd name="connsiteX4" fmla="*/ 0 w 4248000"/>
              <a:gd name="connsiteY4" fmla="*/ 793 h 4536793"/>
              <a:gd name="connsiteX0" fmla="*/ 0 w 4248000"/>
              <a:gd name="connsiteY0" fmla="*/ 3968 h 4539968"/>
              <a:gd name="connsiteX1" fmla="*/ 3301850 w 4248000"/>
              <a:gd name="connsiteY1" fmla="*/ 0 h 4539968"/>
              <a:gd name="connsiteX2" fmla="*/ 4248000 w 4248000"/>
              <a:gd name="connsiteY2" fmla="*/ 4539968 h 4539968"/>
              <a:gd name="connsiteX3" fmla="*/ 0 w 4248000"/>
              <a:gd name="connsiteY3" fmla="*/ 4539968 h 4539968"/>
              <a:gd name="connsiteX4" fmla="*/ 0 w 4248000"/>
              <a:gd name="connsiteY4" fmla="*/ 3968 h 4539968"/>
              <a:gd name="connsiteX0" fmla="*/ 0 w 4248000"/>
              <a:gd name="connsiteY0" fmla="*/ 0 h 4536000"/>
              <a:gd name="connsiteX1" fmla="*/ 3301850 w 4248000"/>
              <a:gd name="connsiteY1" fmla="*/ 3742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90286 w 4248000"/>
              <a:gd name="connsiteY1" fmla="*/ 5669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80649 w 4248000"/>
              <a:gd name="connsiteY1" fmla="*/ 1815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13 h 4536113"/>
              <a:gd name="connsiteX1" fmla="*/ 3284503 w 4248000"/>
              <a:gd name="connsiteY1" fmla="*/ 0 h 4536113"/>
              <a:gd name="connsiteX2" fmla="*/ 4248000 w 4248000"/>
              <a:gd name="connsiteY2" fmla="*/ 4536113 h 4536113"/>
              <a:gd name="connsiteX3" fmla="*/ 0 w 4248000"/>
              <a:gd name="connsiteY3" fmla="*/ 4536113 h 4536113"/>
              <a:gd name="connsiteX4" fmla="*/ 0 w 4248000"/>
              <a:gd name="connsiteY4" fmla="*/ 113 h 4536113"/>
              <a:gd name="connsiteX0" fmla="*/ 459921 w 4248000"/>
              <a:gd name="connsiteY0" fmla="*/ 113 h 4536113"/>
              <a:gd name="connsiteX1" fmla="*/ 3284503 w 4248000"/>
              <a:gd name="connsiteY1" fmla="*/ 0 h 4536113"/>
              <a:gd name="connsiteX2" fmla="*/ 4248000 w 4248000"/>
              <a:gd name="connsiteY2" fmla="*/ 4536113 h 4536113"/>
              <a:gd name="connsiteX3" fmla="*/ 0 w 4248000"/>
              <a:gd name="connsiteY3" fmla="*/ 4536113 h 4536113"/>
              <a:gd name="connsiteX4" fmla="*/ 459921 w 4248000"/>
              <a:gd name="connsiteY4" fmla="*/ 113 h 4536113"/>
              <a:gd name="connsiteX0" fmla="*/ 16723 w 3804802"/>
              <a:gd name="connsiteY0" fmla="*/ 113 h 4536113"/>
              <a:gd name="connsiteX1" fmla="*/ 2841305 w 3804802"/>
              <a:gd name="connsiteY1" fmla="*/ 0 h 4536113"/>
              <a:gd name="connsiteX2" fmla="*/ 3804802 w 3804802"/>
              <a:gd name="connsiteY2" fmla="*/ 4536113 h 4536113"/>
              <a:gd name="connsiteX3" fmla="*/ 0 w 3804802"/>
              <a:gd name="connsiteY3" fmla="*/ 4527750 h 4536113"/>
              <a:gd name="connsiteX4" fmla="*/ 16723 w 3804802"/>
              <a:gd name="connsiteY4" fmla="*/ 113 h 4536113"/>
              <a:gd name="connsiteX0" fmla="*/ 16723 w 3804802"/>
              <a:gd name="connsiteY0" fmla="*/ 113 h 4536113"/>
              <a:gd name="connsiteX1" fmla="*/ 2841305 w 3804802"/>
              <a:gd name="connsiteY1" fmla="*/ 0 h 4536113"/>
              <a:gd name="connsiteX2" fmla="*/ 3804802 w 3804802"/>
              <a:gd name="connsiteY2" fmla="*/ 4536113 h 4536113"/>
              <a:gd name="connsiteX3" fmla="*/ 0 w 3804802"/>
              <a:gd name="connsiteY3" fmla="*/ 4527750 h 4536113"/>
              <a:gd name="connsiteX4" fmla="*/ 16723 w 3804802"/>
              <a:gd name="connsiteY4" fmla="*/ 113 h 4536113"/>
              <a:gd name="connsiteX0" fmla="*/ 16723 w 3804802"/>
              <a:gd name="connsiteY0" fmla="*/ 113 h 4536113"/>
              <a:gd name="connsiteX1" fmla="*/ 2841305 w 3804802"/>
              <a:gd name="connsiteY1" fmla="*/ 0 h 4536113"/>
              <a:gd name="connsiteX2" fmla="*/ 3804802 w 3804802"/>
              <a:gd name="connsiteY2" fmla="*/ 4536113 h 4536113"/>
              <a:gd name="connsiteX3" fmla="*/ 0 w 3804802"/>
              <a:gd name="connsiteY3" fmla="*/ 4527750 h 4536113"/>
              <a:gd name="connsiteX4" fmla="*/ 16723 w 3804802"/>
              <a:gd name="connsiteY4" fmla="*/ 113 h 4536113"/>
              <a:gd name="connsiteX0" fmla="*/ 842 w 3788921"/>
              <a:gd name="connsiteY0" fmla="*/ 113 h 4545868"/>
              <a:gd name="connsiteX1" fmla="*/ 2825424 w 3788921"/>
              <a:gd name="connsiteY1" fmla="*/ 0 h 4545868"/>
              <a:gd name="connsiteX2" fmla="*/ 3788921 w 3788921"/>
              <a:gd name="connsiteY2" fmla="*/ 4536113 h 4545868"/>
              <a:gd name="connsiteX3" fmla="*/ 2237 w 3788921"/>
              <a:gd name="connsiteY3" fmla="*/ 4545868 h 4545868"/>
              <a:gd name="connsiteX4" fmla="*/ 842 w 3788921"/>
              <a:gd name="connsiteY4" fmla="*/ 113 h 4545868"/>
              <a:gd name="connsiteX0" fmla="*/ 842 w 3788921"/>
              <a:gd name="connsiteY0" fmla="*/ 0 h 4545755"/>
              <a:gd name="connsiteX1" fmla="*/ 3287435 w 3788921"/>
              <a:gd name="connsiteY1" fmla="*/ 2246533 h 4545755"/>
              <a:gd name="connsiteX2" fmla="*/ 3788921 w 3788921"/>
              <a:gd name="connsiteY2" fmla="*/ 4536000 h 4545755"/>
              <a:gd name="connsiteX3" fmla="*/ 2237 w 3788921"/>
              <a:gd name="connsiteY3" fmla="*/ 4545755 h 4545755"/>
              <a:gd name="connsiteX4" fmla="*/ 842 w 3788921"/>
              <a:gd name="connsiteY4" fmla="*/ 0 h 4545755"/>
              <a:gd name="connsiteX0" fmla="*/ 7664 w 3786684"/>
              <a:gd name="connsiteY0" fmla="*/ 113 h 2299222"/>
              <a:gd name="connsiteX1" fmla="*/ 3285198 w 3786684"/>
              <a:gd name="connsiteY1" fmla="*/ 0 h 2299222"/>
              <a:gd name="connsiteX2" fmla="*/ 3786684 w 3786684"/>
              <a:gd name="connsiteY2" fmla="*/ 2289467 h 2299222"/>
              <a:gd name="connsiteX3" fmla="*/ 0 w 3786684"/>
              <a:gd name="connsiteY3" fmla="*/ 2299222 h 2299222"/>
              <a:gd name="connsiteX4" fmla="*/ 7664 w 3786684"/>
              <a:gd name="connsiteY4" fmla="*/ 113 h 2299222"/>
              <a:gd name="connsiteX0" fmla="*/ 469 w 3810188"/>
              <a:gd name="connsiteY0" fmla="*/ 7088 h 2299222"/>
              <a:gd name="connsiteX1" fmla="*/ 3308702 w 3810188"/>
              <a:gd name="connsiteY1" fmla="*/ 0 h 2299222"/>
              <a:gd name="connsiteX2" fmla="*/ 3810188 w 3810188"/>
              <a:gd name="connsiteY2" fmla="*/ 2289467 h 2299222"/>
              <a:gd name="connsiteX3" fmla="*/ 23504 w 3810188"/>
              <a:gd name="connsiteY3" fmla="*/ 2299222 h 2299222"/>
              <a:gd name="connsiteX4" fmla="*/ 469 w 3810188"/>
              <a:gd name="connsiteY4" fmla="*/ 7088 h 2299222"/>
              <a:gd name="connsiteX0" fmla="*/ 918 w 3810637"/>
              <a:gd name="connsiteY0" fmla="*/ 7088 h 2299222"/>
              <a:gd name="connsiteX1" fmla="*/ 3309151 w 3810637"/>
              <a:gd name="connsiteY1" fmla="*/ 0 h 2299222"/>
              <a:gd name="connsiteX2" fmla="*/ 3810637 w 3810637"/>
              <a:gd name="connsiteY2" fmla="*/ 2289467 h 2299222"/>
              <a:gd name="connsiteX3" fmla="*/ 76 w 3810637"/>
              <a:gd name="connsiteY3" fmla="*/ 2299222 h 2299222"/>
              <a:gd name="connsiteX4" fmla="*/ 918 w 3810637"/>
              <a:gd name="connsiteY4" fmla="*/ 7088 h 2299222"/>
              <a:gd name="connsiteX0" fmla="*/ 2567 w 3812286"/>
              <a:gd name="connsiteY0" fmla="*/ 7088 h 2299222"/>
              <a:gd name="connsiteX1" fmla="*/ 3310800 w 3812286"/>
              <a:gd name="connsiteY1" fmla="*/ 0 h 2299222"/>
              <a:gd name="connsiteX2" fmla="*/ 3812286 w 3812286"/>
              <a:gd name="connsiteY2" fmla="*/ 2289467 h 2299222"/>
              <a:gd name="connsiteX3" fmla="*/ 1725 w 3812286"/>
              <a:gd name="connsiteY3" fmla="*/ 2299222 h 2299222"/>
              <a:gd name="connsiteX4" fmla="*/ 2567 w 3812286"/>
              <a:gd name="connsiteY4" fmla="*/ 7088 h 2299222"/>
              <a:gd name="connsiteX0" fmla="*/ 2567 w 3812286"/>
              <a:gd name="connsiteY0" fmla="*/ 3600 h 2295734"/>
              <a:gd name="connsiteX1" fmla="*/ 3341499 w 3812286"/>
              <a:gd name="connsiteY1" fmla="*/ 0 h 2295734"/>
              <a:gd name="connsiteX2" fmla="*/ 3812286 w 3812286"/>
              <a:gd name="connsiteY2" fmla="*/ 2285979 h 2295734"/>
              <a:gd name="connsiteX3" fmla="*/ 1725 w 3812286"/>
              <a:gd name="connsiteY3" fmla="*/ 2295734 h 2295734"/>
              <a:gd name="connsiteX4" fmla="*/ 2567 w 3812286"/>
              <a:gd name="connsiteY4" fmla="*/ 3600 h 229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2286" h="2295734">
                <a:moveTo>
                  <a:pt x="2567" y="3600"/>
                </a:moveTo>
                <a:lnTo>
                  <a:pt x="3341499" y="0"/>
                </a:lnTo>
                <a:lnTo>
                  <a:pt x="3812286" y="2285979"/>
                </a:lnTo>
                <a:lnTo>
                  <a:pt x="1725" y="2295734"/>
                </a:lnTo>
                <a:cubicBezTo>
                  <a:pt x="2323" y="738807"/>
                  <a:pt x="-3007" y="1983883"/>
                  <a:pt x="2567" y="3600"/>
                </a:cubicBezTo>
                <a:close/>
              </a:path>
            </a:pathLst>
          </a:custGeom>
          <a:solidFill>
            <a:srgbClr val="0078CA">
              <a:alpha val="60000"/>
            </a:srgbClr>
          </a:solidFill>
        </p:spPr>
        <p:txBody>
          <a:bodyPr lIns="648000" tIns="252000" rIns="252000" bIns="252000"/>
          <a:lstStyle>
            <a:lvl1pPr>
              <a:spcAft>
                <a:spcPts val="300"/>
              </a:spcAft>
              <a:defRPr sz="1200" b="1">
                <a:solidFill>
                  <a:schemeClr val="bg1"/>
                </a:solidFill>
              </a:defRPr>
            </a:lvl1pPr>
            <a:lvl2pPr marL="252000" indent="-252000">
              <a:spcAft>
                <a:spcPts val="300"/>
              </a:spcAft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200" b="0">
                <a:solidFill>
                  <a:schemeClr val="bg1"/>
                </a:solidFill>
              </a:defRPr>
            </a:lvl2pPr>
            <a:lvl3pPr marL="504000" indent="-252000">
              <a:buClr>
                <a:schemeClr val="bg1"/>
              </a:buClr>
              <a:buFont typeface="Arial" panose="020B0604020202020204" pitchFamily="34" charset="0"/>
              <a:buChar char="–"/>
              <a:defRPr sz="1200" b="0">
                <a:solidFill>
                  <a:schemeClr val="bg1"/>
                </a:solidFill>
              </a:defRPr>
            </a:lvl3pPr>
            <a:lvl4pPr marL="756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lang="de-DE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8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8" name="Textplatzhalter 16"/>
          <p:cNvSpPr>
            <a:spLocks noGrp="1" noChangeAspect="1"/>
          </p:cNvSpPr>
          <p:nvPr>
            <p:ph type="body" sz="quarter" idx="33"/>
          </p:nvPr>
        </p:nvSpPr>
        <p:spPr>
          <a:xfrm flipH="1">
            <a:off x="-3403" y="2091650"/>
            <a:ext cx="4143299" cy="4775437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952500 w 4248000"/>
              <a:gd name="connsiteY3" fmla="*/ 4526475 h 4536000"/>
              <a:gd name="connsiteX4" fmla="*/ 0 w 4248000"/>
              <a:gd name="connsiteY4" fmla="*/ 0 h 4536000"/>
              <a:gd name="connsiteX0" fmla="*/ 0 w 4248000"/>
              <a:gd name="connsiteY0" fmla="*/ 0 h 4543143"/>
              <a:gd name="connsiteX1" fmla="*/ 4248000 w 4248000"/>
              <a:gd name="connsiteY1" fmla="*/ 0 h 4543143"/>
              <a:gd name="connsiteX2" fmla="*/ 4248000 w 4248000"/>
              <a:gd name="connsiteY2" fmla="*/ 4536000 h 4543143"/>
              <a:gd name="connsiteX3" fmla="*/ 973931 w 4248000"/>
              <a:gd name="connsiteY3" fmla="*/ 4543143 h 4543143"/>
              <a:gd name="connsiteX4" fmla="*/ 0 w 4248000"/>
              <a:gd name="connsiteY4" fmla="*/ 0 h 4543143"/>
              <a:gd name="connsiteX0" fmla="*/ 0 w 4221807"/>
              <a:gd name="connsiteY0" fmla="*/ 2381 h 4543143"/>
              <a:gd name="connsiteX1" fmla="*/ 4221807 w 4221807"/>
              <a:gd name="connsiteY1" fmla="*/ 0 h 4543143"/>
              <a:gd name="connsiteX2" fmla="*/ 4221807 w 4221807"/>
              <a:gd name="connsiteY2" fmla="*/ 4536000 h 4543143"/>
              <a:gd name="connsiteX3" fmla="*/ 947738 w 4221807"/>
              <a:gd name="connsiteY3" fmla="*/ 4543143 h 4543143"/>
              <a:gd name="connsiteX4" fmla="*/ 0 w 4221807"/>
              <a:gd name="connsiteY4" fmla="*/ 2381 h 4543143"/>
              <a:gd name="connsiteX0" fmla="*/ 0 w 4221807"/>
              <a:gd name="connsiteY0" fmla="*/ 2381 h 4543143"/>
              <a:gd name="connsiteX1" fmla="*/ 4221807 w 4221807"/>
              <a:gd name="connsiteY1" fmla="*/ 0 h 4543143"/>
              <a:gd name="connsiteX2" fmla="*/ 4206866 w 4221807"/>
              <a:gd name="connsiteY2" fmla="*/ 4540536 h 4543143"/>
              <a:gd name="connsiteX3" fmla="*/ 947738 w 4221807"/>
              <a:gd name="connsiteY3" fmla="*/ 4543143 h 4543143"/>
              <a:gd name="connsiteX4" fmla="*/ 0 w 4221807"/>
              <a:gd name="connsiteY4" fmla="*/ 2381 h 4543143"/>
              <a:gd name="connsiteX0" fmla="*/ 0 w 4326390"/>
              <a:gd name="connsiteY0" fmla="*/ 6918 h 4543143"/>
              <a:gd name="connsiteX1" fmla="*/ 4326390 w 4326390"/>
              <a:gd name="connsiteY1" fmla="*/ 0 h 4543143"/>
              <a:gd name="connsiteX2" fmla="*/ 4311449 w 4326390"/>
              <a:gd name="connsiteY2" fmla="*/ 4540536 h 4543143"/>
              <a:gd name="connsiteX3" fmla="*/ 1052321 w 4326390"/>
              <a:gd name="connsiteY3" fmla="*/ 4543143 h 4543143"/>
              <a:gd name="connsiteX4" fmla="*/ 0 w 4326390"/>
              <a:gd name="connsiteY4" fmla="*/ 6918 h 4543143"/>
              <a:gd name="connsiteX0" fmla="*/ 0 w 4326390"/>
              <a:gd name="connsiteY0" fmla="*/ 6918 h 4543143"/>
              <a:gd name="connsiteX1" fmla="*/ 2521664 w 4326390"/>
              <a:gd name="connsiteY1" fmla="*/ 2608 h 4543143"/>
              <a:gd name="connsiteX2" fmla="*/ 4326390 w 4326390"/>
              <a:gd name="connsiteY2" fmla="*/ 0 h 4543143"/>
              <a:gd name="connsiteX3" fmla="*/ 4311449 w 4326390"/>
              <a:gd name="connsiteY3" fmla="*/ 4540536 h 4543143"/>
              <a:gd name="connsiteX4" fmla="*/ 1052321 w 4326390"/>
              <a:gd name="connsiteY4" fmla="*/ 4543143 h 4543143"/>
              <a:gd name="connsiteX5" fmla="*/ 0 w 4326390"/>
              <a:gd name="connsiteY5" fmla="*/ 6918 h 4543143"/>
              <a:gd name="connsiteX0" fmla="*/ 0 w 4326390"/>
              <a:gd name="connsiteY0" fmla="*/ 6918 h 4543143"/>
              <a:gd name="connsiteX1" fmla="*/ 4326390 w 4326390"/>
              <a:gd name="connsiteY1" fmla="*/ 0 h 4543143"/>
              <a:gd name="connsiteX2" fmla="*/ 4311449 w 4326390"/>
              <a:gd name="connsiteY2" fmla="*/ 4540536 h 4543143"/>
              <a:gd name="connsiteX3" fmla="*/ 1052321 w 4326390"/>
              <a:gd name="connsiteY3" fmla="*/ 4543143 h 4543143"/>
              <a:gd name="connsiteX4" fmla="*/ 0 w 4326390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52321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6351"/>
              <a:gd name="connsiteY0" fmla="*/ 6918 h 4543143"/>
              <a:gd name="connsiteX1" fmla="*/ 4336351 w 4336351"/>
              <a:gd name="connsiteY1" fmla="*/ 0 h 4543143"/>
              <a:gd name="connsiteX2" fmla="*/ 4331370 w 4336351"/>
              <a:gd name="connsiteY2" fmla="*/ 4540536 h 4543143"/>
              <a:gd name="connsiteX3" fmla="*/ 1025760 w 4336351"/>
              <a:gd name="connsiteY3" fmla="*/ 4543143 h 4543143"/>
              <a:gd name="connsiteX4" fmla="*/ 0 w 4336351"/>
              <a:gd name="connsiteY4" fmla="*/ 6918 h 4543143"/>
              <a:gd name="connsiteX0" fmla="*/ 0 w 4336351"/>
              <a:gd name="connsiteY0" fmla="*/ 0 h 4548321"/>
              <a:gd name="connsiteX1" fmla="*/ 4336351 w 4336351"/>
              <a:gd name="connsiteY1" fmla="*/ 5178 h 4548321"/>
              <a:gd name="connsiteX2" fmla="*/ 4331370 w 4336351"/>
              <a:gd name="connsiteY2" fmla="*/ 4545714 h 4548321"/>
              <a:gd name="connsiteX3" fmla="*/ 1025760 w 4336351"/>
              <a:gd name="connsiteY3" fmla="*/ 4548321 h 4548321"/>
              <a:gd name="connsiteX4" fmla="*/ 0 w 4336351"/>
              <a:gd name="connsiteY4" fmla="*/ 0 h 4548321"/>
              <a:gd name="connsiteX0" fmla="*/ 0 w 4332639"/>
              <a:gd name="connsiteY0" fmla="*/ 0 h 4548321"/>
              <a:gd name="connsiteX1" fmla="*/ 4329711 w 4332639"/>
              <a:gd name="connsiteY1" fmla="*/ 2154 h 4548321"/>
              <a:gd name="connsiteX2" fmla="*/ 4331370 w 4332639"/>
              <a:gd name="connsiteY2" fmla="*/ 4545714 h 4548321"/>
              <a:gd name="connsiteX3" fmla="*/ 1025760 w 4332639"/>
              <a:gd name="connsiteY3" fmla="*/ 4548321 h 4548321"/>
              <a:gd name="connsiteX4" fmla="*/ 0 w 4332639"/>
              <a:gd name="connsiteY4" fmla="*/ 0 h 4548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2639" h="4548321">
                <a:moveTo>
                  <a:pt x="0" y="0"/>
                </a:moveTo>
                <a:lnTo>
                  <a:pt x="4329711" y="2154"/>
                </a:lnTo>
                <a:cubicBezTo>
                  <a:pt x="4324731" y="1515666"/>
                  <a:pt x="4336350" y="3032202"/>
                  <a:pt x="4331370" y="4545714"/>
                </a:cubicBezTo>
                <a:cubicBezTo>
                  <a:pt x="3229500" y="4546583"/>
                  <a:pt x="4325530" y="4541404"/>
                  <a:pt x="1025760" y="454832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252000" tIns="252000" rIns="1188000" bIns="252000"/>
          <a:lstStyle>
            <a:lvl1pPr marL="252000">
              <a:spcAft>
                <a:spcPts val="700"/>
              </a:spcAft>
              <a:defRPr lang="de-DE" sz="17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spcAft>
                <a:spcPts val="4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spcAft>
                <a:spcPts val="300"/>
              </a:spcAft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596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odule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3"/>
          <p:cNvSpPr>
            <a:spLocks noGrp="1"/>
          </p:cNvSpPr>
          <p:nvPr>
            <p:ph type="pic" sz="quarter" idx="34"/>
          </p:nvPr>
        </p:nvSpPr>
        <p:spPr>
          <a:xfrm>
            <a:off x="-3175" y="2095200"/>
            <a:ext cx="9147175" cy="4770437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00"/>
            </a:lvl1pPr>
          </a:lstStyle>
          <a:p>
            <a:pPr algn="r"/>
            <a:fld id="{D2DC7011-A5F6-4D17-9EF7-C6727C10FF1B}" type="datetime1">
              <a:rPr lang="de-DE" smtClean="0"/>
              <a:t>15.01.2016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2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platzhalter 3"/>
          <p:cNvSpPr>
            <a:spLocks noGrp="1"/>
          </p:cNvSpPr>
          <p:nvPr>
            <p:ph type="body" sz="quarter" idx="36"/>
          </p:nvPr>
        </p:nvSpPr>
        <p:spPr>
          <a:xfrm flipH="1">
            <a:off x="6340415" y="5197990"/>
            <a:ext cx="2819696" cy="1674528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57400 w 4248000"/>
              <a:gd name="connsiteY1" fmla="*/ 635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0318 h 4546318"/>
              <a:gd name="connsiteX1" fmla="*/ 3276450 w 4248000"/>
              <a:gd name="connsiteY1" fmla="*/ 0 h 4546318"/>
              <a:gd name="connsiteX2" fmla="*/ 4248000 w 4248000"/>
              <a:gd name="connsiteY2" fmla="*/ 4546318 h 4546318"/>
              <a:gd name="connsiteX3" fmla="*/ 0 w 4248000"/>
              <a:gd name="connsiteY3" fmla="*/ 4546318 h 4546318"/>
              <a:gd name="connsiteX4" fmla="*/ 0 w 4248000"/>
              <a:gd name="connsiteY4" fmla="*/ 10318 h 4546318"/>
              <a:gd name="connsiteX0" fmla="*/ 0 w 4248000"/>
              <a:gd name="connsiteY0" fmla="*/ 793 h 4536793"/>
              <a:gd name="connsiteX1" fmla="*/ 3292325 w 4248000"/>
              <a:gd name="connsiteY1" fmla="*/ 0 h 4536793"/>
              <a:gd name="connsiteX2" fmla="*/ 4248000 w 4248000"/>
              <a:gd name="connsiteY2" fmla="*/ 4536793 h 4536793"/>
              <a:gd name="connsiteX3" fmla="*/ 0 w 4248000"/>
              <a:gd name="connsiteY3" fmla="*/ 4536793 h 4536793"/>
              <a:gd name="connsiteX4" fmla="*/ 0 w 4248000"/>
              <a:gd name="connsiteY4" fmla="*/ 793 h 4536793"/>
              <a:gd name="connsiteX0" fmla="*/ 0 w 4248000"/>
              <a:gd name="connsiteY0" fmla="*/ 3968 h 4539968"/>
              <a:gd name="connsiteX1" fmla="*/ 3301850 w 4248000"/>
              <a:gd name="connsiteY1" fmla="*/ 0 h 4539968"/>
              <a:gd name="connsiteX2" fmla="*/ 4248000 w 4248000"/>
              <a:gd name="connsiteY2" fmla="*/ 4539968 h 4539968"/>
              <a:gd name="connsiteX3" fmla="*/ 0 w 4248000"/>
              <a:gd name="connsiteY3" fmla="*/ 4539968 h 4539968"/>
              <a:gd name="connsiteX4" fmla="*/ 0 w 4248000"/>
              <a:gd name="connsiteY4" fmla="*/ 3968 h 4539968"/>
              <a:gd name="connsiteX0" fmla="*/ 0 w 4248000"/>
              <a:gd name="connsiteY0" fmla="*/ 0 h 4536000"/>
              <a:gd name="connsiteX1" fmla="*/ 3301850 w 4248000"/>
              <a:gd name="connsiteY1" fmla="*/ 3742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90286 w 4248000"/>
              <a:gd name="connsiteY1" fmla="*/ 5669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80649 w 4248000"/>
              <a:gd name="connsiteY1" fmla="*/ 1815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13 h 4536113"/>
              <a:gd name="connsiteX1" fmla="*/ 3284503 w 4248000"/>
              <a:gd name="connsiteY1" fmla="*/ 0 h 4536113"/>
              <a:gd name="connsiteX2" fmla="*/ 4248000 w 4248000"/>
              <a:gd name="connsiteY2" fmla="*/ 4536113 h 4536113"/>
              <a:gd name="connsiteX3" fmla="*/ 0 w 4248000"/>
              <a:gd name="connsiteY3" fmla="*/ 4536113 h 4536113"/>
              <a:gd name="connsiteX4" fmla="*/ 0 w 4248000"/>
              <a:gd name="connsiteY4" fmla="*/ 113 h 4536113"/>
              <a:gd name="connsiteX0" fmla="*/ 459921 w 4248000"/>
              <a:gd name="connsiteY0" fmla="*/ 113 h 4536113"/>
              <a:gd name="connsiteX1" fmla="*/ 3284503 w 4248000"/>
              <a:gd name="connsiteY1" fmla="*/ 0 h 4536113"/>
              <a:gd name="connsiteX2" fmla="*/ 4248000 w 4248000"/>
              <a:gd name="connsiteY2" fmla="*/ 4536113 h 4536113"/>
              <a:gd name="connsiteX3" fmla="*/ 0 w 4248000"/>
              <a:gd name="connsiteY3" fmla="*/ 4536113 h 4536113"/>
              <a:gd name="connsiteX4" fmla="*/ 459921 w 4248000"/>
              <a:gd name="connsiteY4" fmla="*/ 113 h 4536113"/>
              <a:gd name="connsiteX0" fmla="*/ 16723 w 3804802"/>
              <a:gd name="connsiteY0" fmla="*/ 113 h 4536113"/>
              <a:gd name="connsiteX1" fmla="*/ 2841305 w 3804802"/>
              <a:gd name="connsiteY1" fmla="*/ 0 h 4536113"/>
              <a:gd name="connsiteX2" fmla="*/ 3804802 w 3804802"/>
              <a:gd name="connsiteY2" fmla="*/ 4536113 h 4536113"/>
              <a:gd name="connsiteX3" fmla="*/ 0 w 3804802"/>
              <a:gd name="connsiteY3" fmla="*/ 4527750 h 4536113"/>
              <a:gd name="connsiteX4" fmla="*/ 16723 w 3804802"/>
              <a:gd name="connsiteY4" fmla="*/ 113 h 4536113"/>
              <a:gd name="connsiteX0" fmla="*/ 16723 w 3804802"/>
              <a:gd name="connsiteY0" fmla="*/ 113 h 4536113"/>
              <a:gd name="connsiteX1" fmla="*/ 2841305 w 3804802"/>
              <a:gd name="connsiteY1" fmla="*/ 0 h 4536113"/>
              <a:gd name="connsiteX2" fmla="*/ 3804802 w 3804802"/>
              <a:gd name="connsiteY2" fmla="*/ 4536113 h 4536113"/>
              <a:gd name="connsiteX3" fmla="*/ 0 w 3804802"/>
              <a:gd name="connsiteY3" fmla="*/ 4527750 h 4536113"/>
              <a:gd name="connsiteX4" fmla="*/ 16723 w 3804802"/>
              <a:gd name="connsiteY4" fmla="*/ 113 h 4536113"/>
              <a:gd name="connsiteX0" fmla="*/ 16723 w 3804802"/>
              <a:gd name="connsiteY0" fmla="*/ 113 h 4536113"/>
              <a:gd name="connsiteX1" fmla="*/ 2841305 w 3804802"/>
              <a:gd name="connsiteY1" fmla="*/ 0 h 4536113"/>
              <a:gd name="connsiteX2" fmla="*/ 3804802 w 3804802"/>
              <a:gd name="connsiteY2" fmla="*/ 4536113 h 4536113"/>
              <a:gd name="connsiteX3" fmla="*/ 0 w 3804802"/>
              <a:gd name="connsiteY3" fmla="*/ 4527750 h 4536113"/>
              <a:gd name="connsiteX4" fmla="*/ 16723 w 3804802"/>
              <a:gd name="connsiteY4" fmla="*/ 113 h 4536113"/>
              <a:gd name="connsiteX0" fmla="*/ 842 w 3788921"/>
              <a:gd name="connsiteY0" fmla="*/ 113 h 4545868"/>
              <a:gd name="connsiteX1" fmla="*/ 2825424 w 3788921"/>
              <a:gd name="connsiteY1" fmla="*/ 0 h 4545868"/>
              <a:gd name="connsiteX2" fmla="*/ 3788921 w 3788921"/>
              <a:gd name="connsiteY2" fmla="*/ 4536113 h 4545868"/>
              <a:gd name="connsiteX3" fmla="*/ 2237 w 3788921"/>
              <a:gd name="connsiteY3" fmla="*/ 4545868 h 4545868"/>
              <a:gd name="connsiteX4" fmla="*/ 842 w 3788921"/>
              <a:gd name="connsiteY4" fmla="*/ 113 h 4545868"/>
              <a:gd name="connsiteX0" fmla="*/ 842 w 3788921"/>
              <a:gd name="connsiteY0" fmla="*/ 0 h 4545755"/>
              <a:gd name="connsiteX1" fmla="*/ 3287435 w 3788921"/>
              <a:gd name="connsiteY1" fmla="*/ 2246533 h 4545755"/>
              <a:gd name="connsiteX2" fmla="*/ 3788921 w 3788921"/>
              <a:gd name="connsiteY2" fmla="*/ 4536000 h 4545755"/>
              <a:gd name="connsiteX3" fmla="*/ 2237 w 3788921"/>
              <a:gd name="connsiteY3" fmla="*/ 4545755 h 4545755"/>
              <a:gd name="connsiteX4" fmla="*/ 842 w 3788921"/>
              <a:gd name="connsiteY4" fmla="*/ 0 h 4545755"/>
              <a:gd name="connsiteX0" fmla="*/ 7664 w 3786684"/>
              <a:gd name="connsiteY0" fmla="*/ 113 h 2299222"/>
              <a:gd name="connsiteX1" fmla="*/ 3285198 w 3786684"/>
              <a:gd name="connsiteY1" fmla="*/ 0 h 2299222"/>
              <a:gd name="connsiteX2" fmla="*/ 3786684 w 3786684"/>
              <a:gd name="connsiteY2" fmla="*/ 2289467 h 2299222"/>
              <a:gd name="connsiteX3" fmla="*/ 0 w 3786684"/>
              <a:gd name="connsiteY3" fmla="*/ 2299222 h 2299222"/>
              <a:gd name="connsiteX4" fmla="*/ 7664 w 3786684"/>
              <a:gd name="connsiteY4" fmla="*/ 113 h 2299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6684" h="2299222">
                <a:moveTo>
                  <a:pt x="7664" y="113"/>
                </a:moveTo>
                <a:lnTo>
                  <a:pt x="3285198" y="0"/>
                </a:lnTo>
                <a:lnTo>
                  <a:pt x="3786684" y="2289467"/>
                </a:lnTo>
                <a:lnTo>
                  <a:pt x="0" y="2299222"/>
                </a:lnTo>
                <a:cubicBezTo>
                  <a:pt x="17653" y="355175"/>
                  <a:pt x="2090" y="1980396"/>
                  <a:pt x="7664" y="113"/>
                </a:cubicBezTo>
                <a:close/>
              </a:path>
            </a:pathLst>
          </a:custGeom>
          <a:solidFill>
            <a:srgbClr val="0078CA">
              <a:alpha val="60000"/>
            </a:srgbClr>
          </a:solidFill>
        </p:spPr>
        <p:txBody>
          <a:bodyPr lIns="648000" tIns="252000" rIns="252000" bIns="252000"/>
          <a:lstStyle>
            <a:lvl1pPr>
              <a:defRPr sz="1200" b="1">
                <a:solidFill>
                  <a:schemeClr val="bg1"/>
                </a:solidFill>
              </a:defRPr>
            </a:lvl1pPr>
            <a:lvl2pPr marL="180000" indent="-180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200" b="0">
                <a:solidFill>
                  <a:schemeClr val="bg1"/>
                </a:solidFill>
              </a:defRPr>
            </a:lvl2pPr>
            <a:lvl3pPr marL="432000" indent="-216000">
              <a:buClr>
                <a:schemeClr val="bg1"/>
              </a:buClr>
              <a:buFont typeface="Arial" panose="020B0604020202020204" pitchFamily="34" charset="0"/>
              <a:buChar char="–"/>
              <a:defRPr sz="1200" b="0">
                <a:solidFill>
                  <a:schemeClr val="bg1"/>
                </a:solidFill>
              </a:defRPr>
            </a:lvl3pPr>
            <a:lvl4pPr marL="648000" indent="-216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lang="de-DE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4000" indent="-216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16"/>
          <p:cNvSpPr>
            <a:spLocks noGrp="1" noChangeAspect="1"/>
          </p:cNvSpPr>
          <p:nvPr>
            <p:ph type="body" sz="quarter" idx="33"/>
          </p:nvPr>
        </p:nvSpPr>
        <p:spPr>
          <a:xfrm flipH="1">
            <a:off x="-3403" y="2091650"/>
            <a:ext cx="4143299" cy="4775437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952500 w 4248000"/>
              <a:gd name="connsiteY3" fmla="*/ 4526475 h 4536000"/>
              <a:gd name="connsiteX4" fmla="*/ 0 w 4248000"/>
              <a:gd name="connsiteY4" fmla="*/ 0 h 4536000"/>
              <a:gd name="connsiteX0" fmla="*/ 0 w 4248000"/>
              <a:gd name="connsiteY0" fmla="*/ 0 h 4543143"/>
              <a:gd name="connsiteX1" fmla="*/ 4248000 w 4248000"/>
              <a:gd name="connsiteY1" fmla="*/ 0 h 4543143"/>
              <a:gd name="connsiteX2" fmla="*/ 4248000 w 4248000"/>
              <a:gd name="connsiteY2" fmla="*/ 4536000 h 4543143"/>
              <a:gd name="connsiteX3" fmla="*/ 973931 w 4248000"/>
              <a:gd name="connsiteY3" fmla="*/ 4543143 h 4543143"/>
              <a:gd name="connsiteX4" fmla="*/ 0 w 4248000"/>
              <a:gd name="connsiteY4" fmla="*/ 0 h 4543143"/>
              <a:gd name="connsiteX0" fmla="*/ 0 w 4221807"/>
              <a:gd name="connsiteY0" fmla="*/ 2381 h 4543143"/>
              <a:gd name="connsiteX1" fmla="*/ 4221807 w 4221807"/>
              <a:gd name="connsiteY1" fmla="*/ 0 h 4543143"/>
              <a:gd name="connsiteX2" fmla="*/ 4221807 w 4221807"/>
              <a:gd name="connsiteY2" fmla="*/ 4536000 h 4543143"/>
              <a:gd name="connsiteX3" fmla="*/ 947738 w 4221807"/>
              <a:gd name="connsiteY3" fmla="*/ 4543143 h 4543143"/>
              <a:gd name="connsiteX4" fmla="*/ 0 w 4221807"/>
              <a:gd name="connsiteY4" fmla="*/ 2381 h 4543143"/>
              <a:gd name="connsiteX0" fmla="*/ 0 w 4221807"/>
              <a:gd name="connsiteY0" fmla="*/ 2381 h 4543143"/>
              <a:gd name="connsiteX1" fmla="*/ 4221807 w 4221807"/>
              <a:gd name="connsiteY1" fmla="*/ 0 h 4543143"/>
              <a:gd name="connsiteX2" fmla="*/ 4206866 w 4221807"/>
              <a:gd name="connsiteY2" fmla="*/ 4540536 h 4543143"/>
              <a:gd name="connsiteX3" fmla="*/ 947738 w 4221807"/>
              <a:gd name="connsiteY3" fmla="*/ 4543143 h 4543143"/>
              <a:gd name="connsiteX4" fmla="*/ 0 w 4221807"/>
              <a:gd name="connsiteY4" fmla="*/ 2381 h 4543143"/>
              <a:gd name="connsiteX0" fmla="*/ 0 w 4326390"/>
              <a:gd name="connsiteY0" fmla="*/ 6918 h 4543143"/>
              <a:gd name="connsiteX1" fmla="*/ 4326390 w 4326390"/>
              <a:gd name="connsiteY1" fmla="*/ 0 h 4543143"/>
              <a:gd name="connsiteX2" fmla="*/ 4311449 w 4326390"/>
              <a:gd name="connsiteY2" fmla="*/ 4540536 h 4543143"/>
              <a:gd name="connsiteX3" fmla="*/ 1052321 w 4326390"/>
              <a:gd name="connsiteY3" fmla="*/ 4543143 h 4543143"/>
              <a:gd name="connsiteX4" fmla="*/ 0 w 4326390"/>
              <a:gd name="connsiteY4" fmla="*/ 6918 h 4543143"/>
              <a:gd name="connsiteX0" fmla="*/ 0 w 4326390"/>
              <a:gd name="connsiteY0" fmla="*/ 6918 h 4543143"/>
              <a:gd name="connsiteX1" fmla="*/ 2521664 w 4326390"/>
              <a:gd name="connsiteY1" fmla="*/ 2608 h 4543143"/>
              <a:gd name="connsiteX2" fmla="*/ 4326390 w 4326390"/>
              <a:gd name="connsiteY2" fmla="*/ 0 h 4543143"/>
              <a:gd name="connsiteX3" fmla="*/ 4311449 w 4326390"/>
              <a:gd name="connsiteY3" fmla="*/ 4540536 h 4543143"/>
              <a:gd name="connsiteX4" fmla="*/ 1052321 w 4326390"/>
              <a:gd name="connsiteY4" fmla="*/ 4543143 h 4543143"/>
              <a:gd name="connsiteX5" fmla="*/ 0 w 4326390"/>
              <a:gd name="connsiteY5" fmla="*/ 6918 h 4543143"/>
              <a:gd name="connsiteX0" fmla="*/ 0 w 4326390"/>
              <a:gd name="connsiteY0" fmla="*/ 6918 h 4543143"/>
              <a:gd name="connsiteX1" fmla="*/ 4326390 w 4326390"/>
              <a:gd name="connsiteY1" fmla="*/ 0 h 4543143"/>
              <a:gd name="connsiteX2" fmla="*/ 4311449 w 4326390"/>
              <a:gd name="connsiteY2" fmla="*/ 4540536 h 4543143"/>
              <a:gd name="connsiteX3" fmla="*/ 1052321 w 4326390"/>
              <a:gd name="connsiteY3" fmla="*/ 4543143 h 4543143"/>
              <a:gd name="connsiteX4" fmla="*/ 0 w 4326390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52321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6351"/>
              <a:gd name="connsiteY0" fmla="*/ 6918 h 4543143"/>
              <a:gd name="connsiteX1" fmla="*/ 4336351 w 4336351"/>
              <a:gd name="connsiteY1" fmla="*/ 0 h 4543143"/>
              <a:gd name="connsiteX2" fmla="*/ 4331370 w 4336351"/>
              <a:gd name="connsiteY2" fmla="*/ 4540536 h 4543143"/>
              <a:gd name="connsiteX3" fmla="*/ 1025760 w 4336351"/>
              <a:gd name="connsiteY3" fmla="*/ 4543143 h 4543143"/>
              <a:gd name="connsiteX4" fmla="*/ 0 w 4336351"/>
              <a:gd name="connsiteY4" fmla="*/ 6918 h 4543143"/>
              <a:gd name="connsiteX0" fmla="*/ 0 w 4336351"/>
              <a:gd name="connsiteY0" fmla="*/ 0 h 4548321"/>
              <a:gd name="connsiteX1" fmla="*/ 4336351 w 4336351"/>
              <a:gd name="connsiteY1" fmla="*/ 5178 h 4548321"/>
              <a:gd name="connsiteX2" fmla="*/ 4331370 w 4336351"/>
              <a:gd name="connsiteY2" fmla="*/ 4545714 h 4548321"/>
              <a:gd name="connsiteX3" fmla="*/ 1025760 w 4336351"/>
              <a:gd name="connsiteY3" fmla="*/ 4548321 h 4548321"/>
              <a:gd name="connsiteX4" fmla="*/ 0 w 4336351"/>
              <a:gd name="connsiteY4" fmla="*/ 0 h 4548321"/>
              <a:gd name="connsiteX0" fmla="*/ 0 w 4332639"/>
              <a:gd name="connsiteY0" fmla="*/ 0 h 4548321"/>
              <a:gd name="connsiteX1" fmla="*/ 4329711 w 4332639"/>
              <a:gd name="connsiteY1" fmla="*/ 2154 h 4548321"/>
              <a:gd name="connsiteX2" fmla="*/ 4331370 w 4332639"/>
              <a:gd name="connsiteY2" fmla="*/ 4545714 h 4548321"/>
              <a:gd name="connsiteX3" fmla="*/ 1025760 w 4332639"/>
              <a:gd name="connsiteY3" fmla="*/ 4548321 h 4548321"/>
              <a:gd name="connsiteX4" fmla="*/ 0 w 4332639"/>
              <a:gd name="connsiteY4" fmla="*/ 0 h 4548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2639" h="4548321">
                <a:moveTo>
                  <a:pt x="0" y="0"/>
                </a:moveTo>
                <a:lnTo>
                  <a:pt x="4329711" y="2154"/>
                </a:lnTo>
                <a:cubicBezTo>
                  <a:pt x="4324731" y="1515666"/>
                  <a:pt x="4336350" y="3032202"/>
                  <a:pt x="4331370" y="4545714"/>
                </a:cubicBezTo>
                <a:cubicBezTo>
                  <a:pt x="3229500" y="4546583"/>
                  <a:pt x="4325530" y="4541404"/>
                  <a:pt x="1025760" y="454832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252000" tIns="252000" rIns="1188000" bIns="252000"/>
          <a:lstStyle>
            <a:lvl1pPr marL="252000">
              <a:spcAft>
                <a:spcPts val="700"/>
              </a:spcAft>
              <a:defRPr lang="de-DE" sz="17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spcAft>
                <a:spcPts val="4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spcAft>
                <a:spcPts val="300"/>
              </a:spcAft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55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 gr. Modul/kl. Modul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3"/>
          <p:cNvSpPr>
            <a:spLocks noGrp="1"/>
          </p:cNvSpPr>
          <p:nvPr>
            <p:ph type="pic" sz="quarter" idx="35"/>
          </p:nvPr>
        </p:nvSpPr>
        <p:spPr>
          <a:xfrm>
            <a:off x="-3175" y="2095200"/>
            <a:ext cx="9147175" cy="47772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00"/>
            </a:lvl1pPr>
          </a:lstStyle>
          <a:p>
            <a:pPr algn="r"/>
            <a:fld id="{D904C4FE-0B7E-48CA-9F61-3AA9424505DD}" type="datetime1">
              <a:rPr lang="de-DE" smtClean="0"/>
              <a:t>15.01.2016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2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platzhalter 3"/>
          <p:cNvSpPr>
            <a:spLocks noGrp="1"/>
          </p:cNvSpPr>
          <p:nvPr>
            <p:ph type="body" sz="quarter" idx="34"/>
          </p:nvPr>
        </p:nvSpPr>
        <p:spPr>
          <a:xfrm flipH="1">
            <a:off x="6176513" y="3689248"/>
            <a:ext cx="2967487" cy="3168752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57400 w 4248000"/>
              <a:gd name="connsiteY1" fmla="*/ 635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0318 h 4546318"/>
              <a:gd name="connsiteX1" fmla="*/ 3276450 w 4248000"/>
              <a:gd name="connsiteY1" fmla="*/ 0 h 4546318"/>
              <a:gd name="connsiteX2" fmla="*/ 4248000 w 4248000"/>
              <a:gd name="connsiteY2" fmla="*/ 4546318 h 4546318"/>
              <a:gd name="connsiteX3" fmla="*/ 0 w 4248000"/>
              <a:gd name="connsiteY3" fmla="*/ 4546318 h 4546318"/>
              <a:gd name="connsiteX4" fmla="*/ 0 w 4248000"/>
              <a:gd name="connsiteY4" fmla="*/ 10318 h 4546318"/>
              <a:gd name="connsiteX0" fmla="*/ 0 w 4248000"/>
              <a:gd name="connsiteY0" fmla="*/ 793 h 4536793"/>
              <a:gd name="connsiteX1" fmla="*/ 3292325 w 4248000"/>
              <a:gd name="connsiteY1" fmla="*/ 0 h 4536793"/>
              <a:gd name="connsiteX2" fmla="*/ 4248000 w 4248000"/>
              <a:gd name="connsiteY2" fmla="*/ 4536793 h 4536793"/>
              <a:gd name="connsiteX3" fmla="*/ 0 w 4248000"/>
              <a:gd name="connsiteY3" fmla="*/ 4536793 h 4536793"/>
              <a:gd name="connsiteX4" fmla="*/ 0 w 4248000"/>
              <a:gd name="connsiteY4" fmla="*/ 793 h 4536793"/>
              <a:gd name="connsiteX0" fmla="*/ 0 w 4248000"/>
              <a:gd name="connsiteY0" fmla="*/ 3968 h 4539968"/>
              <a:gd name="connsiteX1" fmla="*/ 3301850 w 4248000"/>
              <a:gd name="connsiteY1" fmla="*/ 0 h 4539968"/>
              <a:gd name="connsiteX2" fmla="*/ 4248000 w 4248000"/>
              <a:gd name="connsiteY2" fmla="*/ 4539968 h 4539968"/>
              <a:gd name="connsiteX3" fmla="*/ 0 w 4248000"/>
              <a:gd name="connsiteY3" fmla="*/ 4539968 h 4539968"/>
              <a:gd name="connsiteX4" fmla="*/ 0 w 4248000"/>
              <a:gd name="connsiteY4" fmla="*/ 3968 h 4539968"/>
              <a:gd name="connsiteX0" fmla="*/ 0 w 4248000"/>
              <a:gd name="connsiteY0" fmla="*/ 0 h 4536000"/>
              <a:gd name="connsiteX1" fmla="*/ 3301850 w 4248000"/>
              <a:gd name="connsiteY1" fmla="*/ 3742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90286 w 4248000"/>
              <a:gd name="connsiteY1" fmla="*/ 5669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80649 w 4248000"/>
              <a:gd name="connsiteY1" fmla="*/ 1815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13 h 4536113"/>
              <a:gd name="connsiteX1" fmla="*/ 3284503 w 4248000"/>
              <a:gd name="connsiteY1" fmla="*/ 0 h 4536113"/>
              <a:gd name="connsiteX2" fmla="*/ 4248000 w 4248000"/>
              <a:gd name="connsiteY2" fmla="*/ 4536113 h 4536113"/>
              <a:gd name="connsiteX3" fmla="*/ 0 w 4248000"/>
              <a:gd name="connsiteY3" fmla="*/ 4536113 h 4536113"/>
              <a:gd name="connsiteX4" fmla="*/ 0 w 4248000"/>
              <a:gd name="connsiteY4" fmla="*/ 113 h 453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000" h="4536113">
                <a:moveTo>
                  <a:pt x="0" y="113"/>
                </a:moveTo>
                <a:lnTo>
                  <a:pt x="3284503" y="0"/>
                </a:lnTo>
                <a:lnTo>
                  <a:pt x="4248000" y="4536113"/>
                </a:lnTo>
                <a:lnTo>
                  <a:pt x="0" y="4536113"/>
                </a:lnTo>
                <a:lnTo>
                  <a:pt x="0" y="113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900000" tIns="252000" rIns="252000" bIns="244800"/>
          <a:lstStyle>
            <a:lvl1pPr>
              <a:spcAft>
                <a:spcPts val="300"/>
              </a:spcAft>
              <a:defRPr sz="1200" b="1">
                <a:solidFill>
                  <a:schemeClr val="bg1"/>
                </a:solidFill>
              </a:defRPr>
            </a:lvl1pPr>
            <a:lvl2pPr marL="252000" indent="-252000">
              <a:spcAft>
                <a:spcPts val="300"/>
              </a:spcAft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200" b="0">
                <a:solidFill>
                  <a:schemeClr val="bg1"/>
                </a:solidFill>
              </a:defRPr>
            </a:lvl2pPr>
            <a:lvl3pPr marL="504000" indent="-252000">
              <a:buClr>
                <a:schemeClr val="bg1"/>
              </a:buClr>
              <a:buFont typeface="Arial" panose="020B0604020202020204" pitchFamily="34" charset="0"/>
              <a:buChar char="–"/>
              <a:defRPr sz="1200" b="0">
                <a:solidFill>
                  <a:schemeClr val="bg1"/>
                </a:solidFill>
              </a:defRPr>
            </a:lvl3pPr>
            <a:lvl4pPr marL="756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lang="de-DE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8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7" name="Textplatzhalter 16"/>
          <p:cNvSpPr>
            <a:spLocks noGrp="1" noChangeAspect="1"/>
          </p:cNvSpPr>
          <p:nvPr>
            <p:ph type="body" sz="quarter" idx="33"/>
          </p:nvPr>
        </p:nvSpPr>
        <p:spPr>
          <a:xfrm flipH="1">
            <a:off x="-3403" y="2091650"/>
            <a:ext cx="4143299" cy="4775437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952500 w 4248000"/>
              <a:gd name="connsiteY3" fmla="*/ 4526475 h 4536000"/>
              <a:gd name="connsiteX4" fmla="*/ 0 w 4248000"/>
              <a:gd name="connsiteY4" fmla="*/ 0 h 4536000"/>
              <a:gd name="connsiteX0" fmla="*/ 0 w 4248000"/>
              <a:gd name="connsiteY0" fmla="*/ 0 h 4543143"/>
              <a:gd name="connsiteX1" fmla="*/ 4248000 w 4248000"/>
              <a:gd name="connsiteY1" fmla="*/ 0 h 4543143"/>
              <a:gd name="connsiteX2" fmla="*/ 4248000 w 4248000"/>
              <a:gd name="connsiteY2" fmla="*/ 4536000 h 4543143"/>
              <a:gd name="connsiteX3" fmla="*/ 973931 w 4248000"/>
              <a:gd name="connsiteY3" fmla="*/ 4543143 h 4543143"/>
              <a:gd name="connsiteX4" fmla="*/ 0 w 4248000"/>
              <a:gd name="connsiteY4" fmla="*/ 0 h 4543143"/>
              <a:gd name="connsiteX0" fmla="*/ 0 w 4221807"/>
              <a:gd name="connsiteY0" fmla="*/ 2381 h 4543143"/>
              <a:gd name="connsiteX1" fmla="*/ 4221807 w 4221807"/>
              <a:gd name="connsiteY1" fmla="*/ 0 h 4543143"/>
              <a:gd name="connsiteX2" fmla="*/ 4221807 w 4221807"/>
              <a:gd name="connsiteY2" fmla="*/ 4536000 h 4543143"/>
              <a:gd name="connsiteX3" fmla="*/ 947738 w 4221807"/>
              <a:gd name="connsiteY3" fmla="*/ 4543143 h 4543143"/>
              <a:gd name="connsiteX4" fmla="*/ 0 w 4221807"/>
              <a:gd name="connsiteY4" fmla="*/ 2381 h 4543143"/>
              <a:gd name="connsiteX0" fmla="*/ 0 w 4221807"/>
              <a:gd name="connsiteY0" fmla="*/ 2381 h 4543143"/>
              <a:gd name="connsiteX1" fmla="*/ 4221807 w 4221807"/>
              <a:gd name="connsiteY1" fmla="*/ 0 h 4543143"/>
              <a:gd name="connsiteX2" fmla="*/ 4206866 w 4221807"/>
              <a:gd name="connsiteY2" fmla="*/ 4540536 h 4543143"/>
              <a:gd name="connsiteX3" fmla="*/ 947738 w 4221807"/>
              <a:gd name="connsiteY3" fmla="*/ 4543143 h 4543143"/>
              <a:gd name="connsiteX4" fmla="*/ 0 w 4221807"/>
              <a:gd name="connsiteY4" fmla="*/ 2381 h 4543143"/>
              <a:gd name="connsiteX0" fmla="*/ 0 w 4326390"/>
              <a:gd name="connsiteY0" fmla="*/ 6918 h 4543143"/>
              <a:gd name="connsiteX1" fmla="*/ 4326390 w 4326390"/>
              <a:gd name="connsiteY1" fmla="*/ 0 h 4543143"/>
              <a:gd name="connsiteX2" fmla="*/ 4311449 w 4326390"/>
              <a:gd name="connsiteY2" fmla="*/ 4540536 h 4543143"/>
              <a:gd name="connsiteX3" fmla="*/ 1052321 w 4326390"/>
              <a:gd name="connsiteY3" fmla="*/ 4543143 h 4543143"/>
              <a:gd name="connsiteX4" fmla="*/ 0 w 4326390"/>
              <a:gd name="connsiteY4" fmla="*/ 6918 h 4543143"/>
              <a:gd name="connsiteX0" fmla="*/ 0 w 4326390"/>
              <a:gd name="connsiteY0" fmla="*/ 6918 h 4543143"/>
              <a:gd name="connsiteX1" fmla="*/ 2521664 w 4326390"/>
              <a:gd name="connsiteY1" fmla="*/ 2608 h 4543143"/>
              <a:gd name="connsiteX2" fmla="*/ 4326390 w 4326390"/>
              <a:gd name="connsiteY2" fmla="*/ 0 h 4543143"/>
              <a:gd name="connsiteX3" fmla="*/ 4311449 w 4326390"/>
              <a:gd name="connsiteY3" fmla="*/ 4540536 h 4543143"/>
              <a:gd name="connsiteX4" fmla="*/ 1052321 w 4326390"/>
              <a:gd name="connsiteY4" fmla="*/ 4543143 h 4543143"/>
              <a:gd name="connsiteX5" fmla="*/ 0 w 4326390"/>
              <a:gd name="connsiteY5" fmla="*/ 6918 h 4543143"/>
              <a:gd name="connsiteX0" fmla="*/ 0 w 4326390"/>
              <a:gd name="connsiteY0" fmla="*/ 6918 h 4543143"/>
              <a:gd name="connsiteX1" fmla="*/ 4326390 w 4326390"/>
              <a:gd name="connsiteY1" fmla="*/ 0 h 4543143"/>
              <a:gd name="connsiteX2" fmla="*/ 4311449 w 4326390"/>
              <a:gd name="connsiteY2" fmla="*/ 4540536 h 4543143"/>
              <a:gd name="connsiteX3" fmla="*/ 1052321 w 4326390"/>
              <a:gd name="connsiteY3" fmla="*/ 4543143 h 4543143"/>
              <a:gd name="connsiteX4" fmla="*/ 0 w 4326390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52321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6351"/>
              <a:gd name="connsiteY0" fmla="*/ 6918 h 4543143"/>
              <a:gd name="connsiteX1" fmla="*/ 4336351 w 4336351"/>
              <a:gd name="connsiteY1" fmla="*/ 0 h 4543143"/>
              <a:gd name="connsiteX2" fmla="*/ 4331370 w 4336351"/>
              <a:gd name="connsiteY2" fmla="*/ 4540536 h 4543143"/>
              <a:gd name="connsiteX3" fmla="*/ 1025760 w 4336351"/>
              <a:gd name="connsiteY3" fmla="*/ 4543143 h 4543143"/>
              <a:gd name="connsiteX4" fmla="*/ 0 w 4336351"/>
              <a:gd name="connsiteY4" fmla="*/ 6918 h 4543143"/>
              <a:gd name="connsiteX0" fmla="*/ 0 w 4336351"/>
              <a:gd name="connsiteY0" fmla="*/ 0 h 4548321"/>
              <a:gd name="connsiteX1" fmla="*/ 4336351 w 4336351"/>
              <a:gd name="connsiteY1" fmla="*/ 5178 h 4548321"/>
              <a:gd name="connsiteX2" fmla="*/ 4331370 w 4336351"/>
              <a:gd name="connsiteY2" fmla="*/ 4545714 h 4548321"/>
              <a:gd name="connsiteX3" fmla="*/ 1025760 w 4336351"/>
              <a:gd name="connsiteY3" fmla="*/ 4548321 h 4548321"/>
              <a:gd name="connsiteX4" fmla="*/ 0 w 4336351"/>
              <a:gd name="connsiteY4" fmla="*/ 0 h 4548321"/>
              <a:gd name="connsiteX0" fmla="*/ 0 w 4332639"/>
              <a:gd name="connsiteY0" fmla="*/ 0 h 4548321"/>
              <a:gd name="connsiteX1" fmla="*/ 4329711 w 4332639"/>
              <a:gd name="connsiteY1" fmla="*/ 2154 h 4548321"/>
              <a:gd name="connsiteX2" fmla="*/ 4331370 w 4332639"/>
              <a:gd name="connsiteY2" fmla="*/ 4545714 h 4548321"/>
              <a:gd name="connsiteX3" fmla="*/ 1025760 w 4332639"/>
              <a:gd name="connsiteY3" fmla="*/ 4548321 h 4548321"/>
              <a:gd name="connsiteX4" fmla="*/ 0 w 4332639"/>
              <a:gd name="connsiteY4" fmla="*/ 0 h 4548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2639" h="4548321">
                <a:moveTo>
                  <a:pt x="0" y="0"/>
                </a:moveTo>
                <a:lnTo>
                  <a:pt x="4329711" y="2154"/>
                </a:lnTo>
                <a:cubicBezTo>
                  <a:pt x="4324731" y="1515666"/>
                  <a:pt x="4336350" y="3032202"/>
                  <a:pt x="4331370" y="4545714"/>
                </a:cubicBezTo>
                <a:cubicBezTo>
                  <a:pt x="3229500" y="4546583"/>
                  <a:pt x="4325530" y="4541404"/>
                  <a:pt x="1025760" y="454832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252000" tIns="252000" rIns="1188000" bIns="252000"/>
          <a:lstStyle>
            <a:lvl1pPr marL="252000">
              <a:spcAft>
                <a:spcPts val="700"/>
              </a:spcAft>
              <a:defRPr lang="de-DE" sz="17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spcAft>
                <a:spcPts val="4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spcAft>
                <a:spcPts val="300"/>
              </a:spcAft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321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 gr. Modul/kl. Modul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3"/>
          <p:cNvSpPr>
            <a:spLocks noGrp="1"/>
          </p:cNvSpPr>
          <p:nvPr>
            <p:ph type="pic" sz="quarter" idx="35"/>
          </p:nvPr>
        </p:nvSpPr>
        <p:spPr>
          <a:xfrm>
            <a:off x="-3175" y="2095200"/>
            <a:ext cx="9147175" cy="4770437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D49DA2CE-7D98-480C-8091-BD7F8E32A0DF}" type="datetime1">
              <a:rPr lang="de-DE" smtClean="0"/>
              <a:t>15.01.2016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6"/>
          <p:cNvSpPr>
            <a:spLocks noGrp="1" noChangeAspect="1"/>
          </p:cNvSpPr>
          <p:nvPr>
            <p:ph type="body" sz="quarter" idx="33"/>
          </p:nvPr>
        </p:nvSpPr>
        <p:spPr>
          <a:xfrm flipH="1">
            <a:off x="-4764" y="3587036"/>
            <a:ext cx="2843213" cy="3270964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952500 w 4248000"/>
              <a:gd name="connsiteY3" fmla="*/ 4526475 h 4536000"/>
              <a:gd name="connsiteX4" fmla="*/ 0 w 4248000"/>
              <a:gd name="connsiteY4" fmla="*/ 0 h 4536000"/>
              <a:gd name="connsiteX0" fmla="*/ 0 w 4248000"/>
              <a:gd name="connsiteY0" fmla="*/ 0 h 4543143"/>
              <a:gd name="connsiteX1" fmla="*/ 4248000 w 4248000"/>
              <a:gd name="connsiteY1" fmla="*/ 0 h 4543143"/>
              <a:gd name="connsiteX2" fmla="*/ 4248000 w 4248000"/>
              <a:gd name="connsiteY2" fmla="*/ 4536000 h 4543143"/>
              <a:gd name="connsiteX3" fmla="*/ 973931 w 4248000"/>
              <a:gd name="connsiteY3" fmla="*/ 4543143 h 4543143"/>
              <a:gd name="connsiteX4" fmla="*/ 0 w 4248000"/>
              <a:gd name="connsiteY4" fmla="*/ 0 h 4543143"/>
              <a:gd name="connsiteX0" fmla="*/ 0 w 4221807"/>
              <a:gd name="connsiteY0" fmla="*/ 2381 h 4543143"/>
              <a:gd name="connsiteX1" fmla="*/ 4221807 w 4221807"/>
              <a:gd name="connsiteY1" fmla="*/ 0 h 4543143"/>
              <a:gd name="connsiteX2" fmla="*/ 4221807 w 4221807"/>
              <a:gd name="connsiteY2" fmla="*/ 4536000 h 4543143"/>
              <a:gd name="connsiteX3" fmla="*/ 947738 w 4221807"/>
              <a:gd name="connsiteY3" fmla="*/ 4543143 h 4543143"/>
              <a:gd name="connsiteX4" fmla="*/ 0 w 4221807"/>
              <a:gd name="connsiteY4" fmla="*/ 2381 h 4543143"/>
              <a:gd name="connsiteX0" fmla="*/ 0 w 4221807"/>
              <a:gd name="connsiteY0" fmla="*/ 2381 h 4543143"/>
              <a:gd name="connsiteX1" fmla="*/ 4221807 w 4221807"/>
              <a:gd name="connsiteY1" fmla="*/ 0 h 4543143"/>
              <a:gd name="connsiteX2" fmla="*/ 4206866 w 4221807"/>
              <a:gd name="connsiteY2" fmla="*/ 4540536 h 4543143"/>
              <a:gd name="connsiteX3" fmla="*/ 947738 w 4221807"/>
              <a:gd name="connsiteY3" fmla="*/ 4543143 h 4543143"/>
              <a:gd name="connsiteX4" fmla="*/ 0 w 4221807"/>
              <a:gd name="connsiteY4" fmla="*/ 2381 h 4543143"/>
              <a:gd name="connsiteX0" fmla="*/ 0 w 4326390"/>
              <a:gd name="connsiteY0" fmla="*/ 6918 h 4543143"/>
              <a:gd name="connsiteX1" fmla="*/ 4326390 w 4326390"/>
              <a:gd name="connsiteY1" fmla="*/ 0 h 4543143"/>
              <a:gd name="connsiteX2" fmla="*/ 4311449 w 4326390"/>
              <a:gd name="connsiteY2" fmla="*/ 4540536 h 4543143"/>
              <a:gd name="connsiteX3" fmla="*/ 1052321 w 4326390"/>
              <a:gd name="connsiteY3" fmla="*/ 4543143 h 4543143"/>
              <a:gd name="connsiteX4" fmla="*/ 0 w 4326390"/>
              <a:gd name="connsiteY4" fmla="*/ 6918 h 4543143"/>
              <a:gd name="connsiteX0" fmla="*/ 0 w 4326390"/>
              <a:gd name="connsiteY0" fmla="*/ 6918 h 4543143"/>
              <a:gd name="connsiteX1" fmla="*/ 2521664 w 4326390"/>
              <a:gd name="connsiteY1" fmla="*/ 2608 h 4543143"/>
              <a:gd name="connsiteX2" fmla="*/ 4326390 w 4326390"/>
              <a:gd name="connsiteY2" fmla="*/ 0 h 4543143"/>
              <a:gd name="connsiteX3" fmla="*/ 4311449 w 4326390"/>
              <a:gd name="connsiteY3" fmla="*/ 4540536 h 4543143"/>
              <a:gd name="connsiteX4" fmla="*/ 1052321 w 4326390"/>
              <a:gd name="connsiteY4" fmla="*/ 4543143 h 4543143"/>
              <a:gd name="connsiteX5" fmla="*/ 0 w 4326390"/>
              <a:gd name="connsiteY5" fmla="*/ 6918 h 4543143"/>
              <a:gd name="connsiteX0" fmla="*/ 0 w 4326390"/>
              <a:gd name="connsiteY0" fmla="*/ 6918 h 4543143"/>
              <a:gd name="connsiteX1" fmla="*/ 4326390 w 4326390"/>
              <a:gd name="connsiteY1" fmla="*/ 0 h 4543143"/>
              <a:gd name="connsiteX2" fmla="*/ 4311449 w 4326390"/>
              <a:gd name="connsiteY2" fmla="*/ 4540536 h 4543143"/>
              <a:gd name="connsiteX3" fmla="*/ 1052321 w 4326390"/>
              <a:gd name="connsiteY3" fmla="*/ 4543143 h 4543143"/>
              <a:gd name="connsiteX4" fmla="*/ 0 w 4326390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52321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0 h 4536225"/>
              <a:gd name="connsiteX1" fmla="*/ 4326390 w 4332401"/>
              <a:gd name="connsiteY1" fmla="*/ 17731 h 4536225"/>
              <a:gd name="connsiteX2" fmla="*/ 4331370 w 4332401"/>
              <a:gd name="connsiteY2" fmla="*/ 4533618 h 4536225"/>
              <a:gd name="connsiteX3" fmla="*/ 1052321 w 4332401"/>
              <a:gd name="connsiteY3" fmla="*/ 4536225 h 4536225"/>
              <a:gd name="connsiteX4" fmla="*/ 0 w 4332401"/>
              <a:gd name="connsiteY4" fmla="*/ 0 h 4536225"/>
              <a:gd name="connsiteX0" fmla="*/ 0 w 4335412"/>
              <a:gd name="connsiteY0" fmla="*/ 0 h 4536225"/>
              <a:gd name="connsiteX1" fmla="*/ 4335412 w 4335412"/>
              <a:gd name="connsiteY1" fmla="*/ 9514 h 4536225"/>
              <a:gd name="connsiteX2" fmla="*/ 4331370 w 4335412"/>
              <a:gd name="connsiteY2" fmla="*/ 4533618 h 4536225"/>
              <a:gd name="connsiteX3" fmla="*/ 1052321 w 4335412"/>
              <a:gd name="connsiteY3" fmla="*/ 4536225 h 4536225"/>
              <a:gd name="connsiteX4" fmla="*/ 0 w 4335412"/>
              <a:gd name="connsiteY4" fmla="*/ 0 h 4536225"/>
              <a:gd name="connsiteX0" fmla="*/ 0 w 4335412"/>
              <a:gd name="connsiteY0" fmla="*/ 0 h 4544441"/>
              <a:gd name="connsiteX1" fmla="*/ 4335412 w 4335412"/>
              <a:gd name="connsiteY1" fmla="*/ 9514 h 4544441"/>
              <a:gd name="connsiteX2" fmla="*/ 4331370 w 4335412"/>
              <a:gd name="connsiteY2" fmla="*/ 4533618 h 4544441"/>
              <a:gd name="connsiteX3" fmla="*/ 1061341 w 4335412"/>
              <a:gd name="connsiteY3" fmla="*/ 4544441 h 4544441"/>
              <a:gd name="connsiteX4" fmla="*/ 0 w 4335412"/>
              <a:gd name="connsiteY4" fmla="*/ 0 h 4544441"/>
              <a:gd name="connsiteX0" fmla="*/ 0 w 4335412"/>
              <a:gd name="connsiteY0" fmla="*/ 0 h 4544441"/>
              <a:gd name="connsiteX1" fmla="*/ 4335412 w 4335412"/>
              <a:gd name="connsiteY1" fmla="*/ 9514 h 4544441"/>
              <a:gd name="connsiteX2" fmla="*/ 4322349 w 4335412"/>
              <a:gd name="connsiteY2" fmla="*/ 4525403 h 4544441"/>
              <a:gd name="connsiteX3" fmla="*/ 1061341 w 4335412"/>
              <a:gd name="connsiteY3" fmla="*/ 4544441 h 4544441"/>
              <a:gd name="connsiteX4" fmla="*/ 0 w 4335412"/>
              <a:gd name="connsiteY4" fmla="*/ 0 h 4544441"/>
              <a:gd name="connsiteX0" fmla="*/ 0 w 4335412"/>
              <a:gd name="connsiteY0" fmla="*/ 0 h 4544441"/>
              <a:gd name="connsiteX1" fmla="*/ 4335412 w 4335412"/>
              <a:gd name="connsiteY1" fmla="*/ 9514 h 4544441"/>
              <a:gd name="connsiteX2" fmla="*/ 4331370 w 4335412"/>
              <a:gd name="connsiteY2" fmla="*/ 4533620 h 4544441"/>
              <a:gd name="connsiteX3" fmla="*/ 1061341 w 4335412"/>
              <a:gd name="connsiteY3" fmla="*/ 4544441 h 4544441"/>
              <a:gd name="connsiteX4" fmla="*/ 0 w 4335412"/>
              <a:gd name="connsiteY4" fmla="*/ 0 h 4544441"/>
              <a:gd name="connsiteX0" fmla="*/ 0 w 4335412"/>
              <a:gd name="connsiteY0" fmla="*/ 0 h 4550053"/>
              <a:gd name="connsiteX1" fmla="*/ 4335412 w 4335412"/>
              <a:gd name="connsiteY1" fmla="*/ 9514 h 4550053"/>
              <a:gd name="connsiteX2" fmla="*/ 4331370 w 4335412"/>
              <a:gd name="connsiteY2" fmla="*/ 4550053 h 4550053"/>
              <a:gd name="connsiteX3" fmla="*/ 1061341 w 4335412"/>
              <a:gd name="connsiteY3" fmla="*/ 4544441 h 4550053"/>
              <a:gd name="connsiteX4" fmla="*/ 0 w 4335412"/>
              <a:gd name="connsiteY4" fmla="*/ 0 h 4550053"/>
              <a:gd name="connsiteX0" fmla="*/ 0 w 4332302"/>
              <a:gd name="connsiteY0" fmla="*/ 423 h 4550476"/>
              <a:gd name="connsiteX1" fmla="*/ 4324500 w 4332302"/>
              <a:gd name="connsiteY1" fmla="*/ 0 h 4550476"/>
              <a:gd name="connsiteX2" fmla="*/ 4331370 w 4332302"/>
              <a:gd name="connsiteY2" fmla="*/ 4550476 h 4550476"/>
              <a:gd name="connsiteX3" fmla="*/ 1061341 w 4332302"/>
              <a:gd name="connsiteY3" fmla="*/ 4544864 h 4550476"/>
              <a:gd name="connsiteX4" fmla="*/ 0 w 4332302"/>
              <a:gd name="connsiteY4" fmla="*/ 423 h 4550476"/>
              <a:gd name="connsiteX0" fmla="*/ 0 w 4342687"/>
              <a:gd name="connsiteY0" fmla="*/ 423 h 4550476"/>
              <a:gd name="connsiteX1" fmla="*/ 4342687 w 4342687"/>
              <a:gd name="connsiteY1" fmla="*/ 0 h 4550476"/>
              <a:gd name="connsiteX2" fmla="*/ 4331370 w 4342687"/>
              <a:gd name="connsiteY2" fmla="*/ 4550476 h 4550476"/>
              <a:gd name="connsiteX3" fmla="*/ 1061341 w 4342687"/>
              <a:gd name="connsiteY3" fmla="*/ 4544864 h 4550476"/>
              <a:gd name="connsiteX4" fmla="*/ 0 w 4342687"/>
              <a:gd name="connsiteY4" fmla="*/ 423 h 4550476"/>
              <a:gd name="connsiteX0" fmla="*/ 0 w 4342687"/>
              <a:gd name="connsiteY0" fmla="*/ 423 h 4550476"/>
              <a:gd name="connsiteX1" fmla="*/ 4342687 w 4342687"/>
              <a:gd name="connsiteY1" fmla="*/ 0 h 4550476"/>
              <a:gd name="connsiteX2" fmla="*/ 4335009 w 4342687"/>
              <a:gd name="connsiteY2" fmla="*/ 4550476 h 4550476"/>
              <a:gd name="connsiteX3" fmla="*/ 1061341 w 4342687"/>
              <a:gd name="connsiteY3" fmla="*/ 4544864 h 4550476"/>
              <a:gd name="connsiteX4" fmla="*/ 0 w 4342687"/>
              <a:gd name="connsiteY4" fmla="*/ 423 h 455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687" h="4550476">
                <a:moveTo>
                  <a:pt x="0" y="423"/>
                </a:moveTo>
                <a:lnTo>
                  <a:pt x="4342687" y="0"/>
                </a:lnTo>
                <a:cubicBezTo>
                  <a:pt x="4337707" y="1513512"/>
                  <a:pt x="4339989" y="3036964"/>
                  <a:pt x="4335009" y="4550476"/>
                </a:cubicBezTo>
                <a:lnTo>
                  <a:pt x="1061341" y="4544864"/>
                </a:lnTo>
                <a:lnTo>
                  <a:pt x="0" y="423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252000" tIns="252000" rIns="756000" bIns="252000"/>
          <a:lstStyle>
            <a:lvl1pPr>
              <a:spcAft>
                <a:spcPts val="300"/>
              </a:spcAft>
              <a:defRPr sz="1200" b="1">
                <a:solidFill>
                  <a:schemeClr val="bg1"/>
                </a:solidFill>
              </a:defRPr>
            </a:lvl1pPr>
            <a:lvl2pPr>
              <a:spcAft>
                <a:spcPts val="300"/>
              </a:spcAft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34"/>
          </p:nvPr>
        </p:nvSpPr>
        <p:spPr>
          <a:xfrm flipH="1">
            <a:off x="4685480" y="2095200"/>
            <a:ext cx="4458520" cy="4760912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57400 w 4248000"/>
              <a:gd name="connsiteY1" fmla="*/ 635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0318 h 4546318"/>
              <a:gd name="connsiteX1" fmla="*/ 3276450 w 4248000"/>
              <a:gd name="connsiteY1" fmla="*/ 0 h 4546318"/>
              <a:gd name="connsiteX2" fmla="*/ 4248000 w 4248000"/>
              <a:gd name="connsiteY2" fmla="*/ 4546318 h 4546318"/>
              <a:gd name="connsiteX3" fmla="*/ 0 w 4248000"/>
              <a:gd name="connsiteY3" fmla="*/ 4546318 h 4546318"/>
              <a:gd name="connsiteX4" fmla="*/ 0 w 4248000"/>
              <a:gd name="connsiteY4" fmla="*/ 10318 h 4546318"/>
              <a:gd name="connsiteX0" fmla="*/ 0 w 4248000"/>
              <a:gd name="connsiteY0" fmla="*/ 793 h 4536793"/>
              <a:gd name="connsiteX1" fmla="*/ 3292325 w 4248000"/>
              <a:gd name="connsiteY1" fmla="*/ 0 h 4536793"/>
              <a:gd name="connsiteX2" fmla="*/ 4248000 w 4248000"/>
              <a:gd name="connsiteY2" fmla="*/ 4536793 h 4536793"/>
              <a:gd name="connsiteX3" fmla="*/ 0 w 4248000"/>
              <a:gd name="connsiteY3" fmla="*/ 4536793 h 4536793"/>
              <a:gd name="connsiteX4" fmla="*/ 0 w 4248000"/>
              <a:gd name="connsiteY4" fmla="*/ 793 h 4536793"/>
              <a:gd name="connsiteX0" fmla="*/ 0 w 4248000"/>
              <a:gd name="connsiteY0" fmla="*/ 3968 h 4539968"/>
              <a:gd name="connsiteX1" fmla="*/ 3301850 w 4248000"/>
              <a:gd name="connsiteY1" fmla="*/ 0 h 4539968"/>
              <a:gd name="connsiteX2" fmla="*/ 4248000 w 4248000"/>
              <a:gd name="connsiteY2" fmla="*/ 4539968 h 4539968"/>
              <a:gd name="connsiteX3" fmla="*/ 0 w 4248000"/>
              <a:gd name="connsiteY3" fmla="*/ 4539968 h 4539968"/>
              <a:gd name="connsiteX4" fmla="*/ 0 w 4248000"/>
              <a:gd name="connsiteY4" fmla="*/ 3968 h 4539968"/>
              <a:gd name="connsiteX0" fmla="*/ 0 w 4248000"/>
              <a:gd name="connsiteY0" fmla="*/ 0 h 4536000"/>
              <a:gd name="connsiteX1" fmla="*/ 3301850 w 4248000"/>
              <a:gd name="connsiteY1" fmla="*/ 3742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90286 w 4248000"/>
              <a:gd name="connsiteY1" fmla="*/ 5669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80649 w 4248000"/>
              <a:gd name="connsiteY1" fmla="*/ 1815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13 h 4536113"/>
              <a:gd name="connsiteX1" fmla="*/ 3284503 w 4248000"/>
              <a:gd name="connsiteY1" fmla="*/ 0 h 4536113"/>
              <a:gd name="connsiteX2" fmla="*/ 4248000 w 4248000"/>
              <a:gd name="connsiteY2" fmla="*/ 4536113 h 4536113"/>
              <a:gd name="connsiteX3" fmla="*/ 0 w 4248000"/>
              <a:gd name="connsiteY3" fmla="*/ 4536113 h 4536113"/>
              <a:gd name="connsiteX4" fmla="*/ 0 w 4248000"/>
              <a:gd name="connsiteY4" fmla="*/ 113 h 453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000" h="4536113">
                <a:moveTo>
                  <a:pt x="0" y="113"/>
                </a:moveTo>
                <a:lnTo>
                  <a:pt x="3284503" y="0"/>
                </a:lnTo>
                <a:lnTo>
                  <a:pt x="4248000" y="4536113"/>
                </a:lnTo>
                <a:lnTo>
                  <a:pt x="0" y="4536113"/>
                </a:lnTo>
                <a:lnTo>
                  <a:pt x="0" y="113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1188000" tIns="252000" rIns="252000" bIns="244800"/>
          <a:lstStyle>
            <a:lvl1pPr>
              <a:spcAft>
                <a:spcPts val="400"/>
              </a:spcAft>
              <a:defRPr sz="1400" b="1">
                <a:solidFill>
                  <a:schemeClr val="bg1"/>
                </a:solidFill>
              </a:defRPr>
            </a:lvl1pPr>
            <a:lvl2pPr marL="252000" indent="-252000">
              <a:spcAft>
                <a:spcPts val="400"/>
              </a:spcAft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400" b="0">
                <a:solidFill>
                  <a:schemeClr val="bg1"/>
                </a:solidFill>
              </a:defRPr>
            </a:lvl2pPr>
            <a:lvl3pPr marL="504000" indent="-252000">
              <a:buClr>
                <a:schemeClr val="bg1"/>
              </a:buClr>
              <a:buFont typeface="Arial" panose="020B0604020202020204" pitchFamily="34" charset="0"/>
              <a:buChar char="–"/>
              <a:defRPr sz="1400" b="0">
                <a:solidFill>
                  <a:schemeClr val="bg1"/>
                </a:solidFill>
              </a:defRPr>
            </a:lvl3pPr>
            <a:lvl4pPr marL="756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8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2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59278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5"/>
          </p:nvPr>
        </p:nvSpPr>
        <p:spPr>
          <a:xfrm>
            <a:off x="244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4636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5" name="Titel 14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r"/>
            <a:fld id="{32019ABF-F21F-453B-BD7F-1D46C6CD27A9}" type="datetime1">
              <a:rPr lang="de-DE" smtClean="0"/>
              <a:t>15.01.2016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4255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Sub//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5"/>
          </p:nvPr>
        </p:nvSpPr>
        <p:spPr>
          <a:xfrm>
            <a:off x="244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4636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20"/>
          </p:nvPr>
        </p:nvSpPr>
        <p:spPr>
          <a:xfrm>
            <a:off x="244799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r"/>
            <a:fld id="{80DD104B-50AB-4E7F-A6D3-DFD6E9A6E5AB}" type="datetime1">
              <a:rPr lang="de-DE" smtClean="0"/>
              <a:t>15.01.2016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0977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"/>
          <p:cNvSpPr>
            <a:spLocks/>
          </p:cNvSpPr>
          <p:nvPr userDrawn="1"/>
        </p:nvSpPr>
        <p:spPr bwMode="auto">
          <a:xfrm>
            <a:off x="0" y="0"/>
            <a:ext cx="7824788" cy="4462463"/>
          </a:xfrm>
          <a:custGeom>
            <a:avLst/>
            <a:gdLst>
              <a:gd name="T0" fmla="*/ 0 w 7825060"/>
              <a:gd name="T1" fmla="*/ 0 h 4461856"/>
              <a:gd name="T2" fmla="*/ 308941 w 7825060"/>
              <a:gd name="T3" fmla="*/ 0 h 4461856"/>
              <a:gd name="T4" fmla="*/ 779183 w 7825060"/>
              <a:gd name="T5" fmla="*/ 0 h 4461856"/>
              <a:gd name="T6" fmla="*/ 6395100 w 7825060"/>
              <a:gd name="T7" fmla="*/ 0 h 4461856"/>
              <a:gd name="T8" fmla="*/ 7824788 w 7825060"/>
              <a:gd name="T9" fmla="*/ 0 h 4461856"/>
              <a:gd name="T10" fmla="*/ 6929806 w 7825060"/>
              <a:gd name="T11" fmla="*/ 4462463 h 4461856"/>
              <a:gd name="T12" fmla="*/ 0 w 7825060"/>
              <a:gd name="T13" fmla="*/ 4462463 h 4461856"/>
              <a:gd name="T14" fmla="*/ 0 w 7825060"/>
              <a:gd name="T15" fmla="*/ 0 h 446185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825060" h="4461856">
                <a:moveTo>
                  <a:pt x="0" y="0"/>
                </a:moveTo>
                <a:lnTo>
                  <a:pt x="308952" y="0"/>
                </a:lnTo>
                <a:lnTo>
                  <a:pt x="779210" y="0"/>
                </a:lnTo>
                <a:lnTo>
                  <a:pt x="6395322" y="0"/>
                </a:lnTo>
                <a:lnTo>
                  <a:pt x="7825060" y="0"/>
                </a:lnTo>
                <a:lnTo>
                  <a:pt x="6930047" y="4461856"/>
                </a:lnTo>
                <a:lnTo>
                  <a:pt x="0" y="44618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endParaRPr lang="de-DE"/>
          </a:p>
        </p:txBody>
      </p:sp>
      <p:sp>
        <p:nvSpPr>
          <p:cNvPr id="5253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4800" y="3500438"/>
            <a:ext cx="6732587" cy="268287"/>
          </a:xfrm>
          <a:extLst/>
        </p:spPr>
        <p:txBody>
          <a:bodyPr t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 dirty="0" smtClean="0"/>
          </a:p>
        </p:txBody>
      </p:sp>
      <p:sp>
        <p:nvSpPr>
          <p:cNvPr id="5253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4800" y="2384425"/>
            <a:ext cx="6732587" cy="992188"/>
          </a:xfrm>
          <a:extLst/>
        </p:spPr>
        <p:txBody>
          <a:bodyPr anchor="b"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65B5ADE6-EF84-46EB-807E-0C5B94E396A2}" type="datetime1">
              <a:rPr lang="de-DE" smtClean="0"/>
              <a:t>15.01.2016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4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Grafik 4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250" y="430540"/>
            <a:ext cx="1914247" cy="35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88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Bild links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D60FB6DE-B8F9-474C-8195-0CA844E9087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4636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44800" y="2088000"/>
            <a:ext cx="4212000" cy="4536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fld id="{94CA7BB0-A7F2-421A-A333-0EBC95FAF5A5}" type="datetime1">
              <a:rPr lang="de-DE" smtClean="0"/>
              <a:t>15.01.2016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2449163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Bild rechts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D60FB6DE-B8F9-474C-8195-0CA844E9087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244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636800" y="2088000"/>
            <a:ext cx="4212000" cy="4536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fld id="{DE328EE6-3CC4-4A72-9C22-5B3F0F8A4F05}" type="datetime1">
              <a:rPr lang="de-DE" smtClean="0"/>
              <a:t>15.01.2016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606314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klein //Bild rechts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D60FB6DE-B8F9-474C-8195-0CA844E9087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244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636800" y="1260000"/>
            <a:ext cx="4212000" cy="5364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4212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fld id="{BB6ACCEE-E7FE-4ABD-A7D6-7E4EE4DC6EC2}" type="datetime1">
              <a:rPr lang="de-DE" smtClean="0"/>
              <a:t>15.01.2016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2600320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klein//Bild links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D60FB6DE-B8F9-474C-8195-0CA844E9087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4636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44800" y="1260000"/>
            <a:ext cx="4212000" cy="5364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36800" y="1260000"/>
            <a:ext cx="4212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fld id="{AF1F3684-CCA9-454B-9EFA-C4C468399217}" type="datetime1">
              <a:rPr lang="de-DE" smtClean="0"/>
              <a:t>15.01.2016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3797438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Sub//Bild rechts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D60FB6DE-B8F9-474C-8195-0CA844E9087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244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636800" y="2088000"/>
            <a:ext cx="4212000" cy="4536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fld id="{360988A4-BB58-4D9D-A633-BFBBD81D9495}" type="datetime1">
              <a:rPr lang="de-DE" smtClean="0"/>
              <a:t>15.01.2016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20"/>
          </p:nvPr>
        </p:nvSpPr>
        <p:spPr>
          <a:xfrm>
            <a:off x="244799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917858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Sub//Bild links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D60FB6DE-B8F9-474C-8195-0CA844E9087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4636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44800" y="2088000"/>
            <a:ext cx="4212000" cy="4536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fld id="{E2EC4E9F-CF98-4007-AA38-6FAEB505252B}" type="datetime1">
              <a:rPr lang="de-DE" smtClean="0"/>
              <a:t>15.01.2016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20"/>
          </p:nvPr>
        </p:nvSpPr>
        <p:spPr>
          <a:xfrm>
            <a:off x="244799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869815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>
          <a:xfrm>
            <a:off x="244800" y="2088000"/>
            <a:ext cx="8604000" cy="4536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algn="r"/>
            <a:fld id="{029B1380-E3DD-4442-B3FC-FB2200D5D20F}" type="datetime1">
              <a:rPr lang="de-DE" smtClean="0"/>
              <a:t>15.01.2016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42361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4294967295" orient="horz" pos="799">
          <p15:clr>
            <a:srgbClr val="FBAE40"/>
          </p15:clr>
        </p15:guide>
        <p15:guide id="4294967295" pos="181">
          <p15:clr>
            <a:srgbClr val="FBAE40"/>
          </p15:clr>
        </p15:guide>
        <p15:guide id="4294967295" pos="5579">
          <p15:clr>
            <a:srgbClr val="FBAE40"/>
          </p15:clr>
        </p15:guide>
        <p15:guide id="4294967295" orient="horz">
          <p15:clr>
            <a:srgbClr val="FBAE40"/>
          </p15:clr>
        </p15:guide>
        <p15:guide id="4294967295" orient="horz" pos="411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Sub/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>
          <a:xfrm>
            <a:off x="244800" y="2088000"/>
            <a:ext cx="8604000" cy="4536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algn="r"/>
            <a:fld id="{DFCBD2BC-FE87-4A2D-AAD2-ADB9E3169A26}" type="datetime1">
              <a:rPr lang="de-DE" smtClean="0"/>
              <a:t>15.01.2016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20"/>
          </p:nvPr>
        </p:nvSpPr>
        <p:spPr>
          <a:xfrm>
            <a:off x="244799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68596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4294967295" orient="horz" pos="799">
          <p15:clr>
            <a:srgbClr val="FBAE40"/>
          </p15:clr>
        </p15:guide>
        <p15:guide id="4294967295" pos="181">
          <p15:clr>
            <a:srgbClr val="FBAE40"/>
          </p15:clr>
        </p15:guide>
        <p15:guide id="4294967295" pos="5579">
          <p15:clr>
            <a:srgbClr val="FBAE40"/>
          </p15:clr>
        </p15:guide>
        <p15:guide id="4294967295" orient="horz">
          <p15:clr>
            <a:srgbClr val="FBAE40"/>
          </p15:clr>
        </p15:guide>
        <p15:guide id="4294967295" orient="horz" pos="411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4:3/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9CF25760-BA8B-4BE5-A18A-AF26630CCBB8}" type="datetime1">
              <a:rPr lang="de-DE" smtClean="0"/>
              <a:t>15.01.2016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 rot="-5400000">
            <a:off x="6755680" y="4229563"/>
            <a:ext cx="4536000" cy="252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3"/>
          </p:nvPr>
        </p:nvSpPr>
        <p:spPr>
          <a:xfrm>
            <a:off x="244800" y="2087563"/>
            <a:ext cx="6047316" cy="4535487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444207" y="2087563"/>
            <a:ext cx="2412455" cy="454501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36699180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/Bild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D3198A5F-4EB2-4A06-868B-2B40F371696B}" type="datetime1">
              <a:rPr lang="de-DE" smtClean="0"/>
              <a:t>15.01.2016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3"/>
          </p:nvPr>
        </p:nvSpPr>
        <p:spPr>
          <a:xfrm>
            <a:off x="2801484" y="2097087"/>
            <a:ext cx="6047316" cy="4535487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244800" y="2087563"/>
            <a:ext cx="2412455" cy="454501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29773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"/>
          <p:cNvSpPr>
            <a:spLocks/>
          </p:cNvSpPr>
          <p:nvPr userDrawn="1"/>
        </p:nvSpPr>
        <p:spPr bwMode="auto">
          <a:xfrm>
            <a:off x="0" y="0"/>
            <a:ext cx="7824788" cy="2552700"/>
          </a:xfrm>
          <a:custGeom>
            <a:avLst/>
            <a:gdLst>
              <a:gd name="T0" fmla="*/ 0 w 7825060"/>
              <a:gd name="T1" fmla="*/ 0 h 2552204"/>
              <a:gd name="T2" fmla="*/ 308941 w 7825060"/>
              <a:gd name="T3" fmla="*/ 0 h 2552204"/>
              <a:gd name="T4" fmla="*/ 779183 w 7825060"/>
              <a:gd name="T5" fmla="*/ 0 h 2552204"/>
              <a:gd name="T6" fmla="*/ 6395100 w 7825060"/>
              <a:gd name="T7" fmla="*/ 0 h 2552204"/>
              <a:gd name="T8" fmla="*/ 7824788 w 7825060"/>
              <a:gd name="T9" fmla="*/ 0 h 2552204"/>
              <a:gd name="T10" fmla="*/ 7312854 w 7825060"/>
              <a:gd name="T11" fmla="*/ 2552700 h 2552204"/>
              <a:gd name="T12" fmla="*/ 0 w 7825060"/>
              <a:gd name="T13" fmla="*/ 2552700 h 2552204"/>
              <a:gd name="T14" fmla="*/ 0 w 7825060"/>
              <a:gd name="T15" fmla="*/ 0 h 25522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825060" h="2552204">
                <a:moveTo>
                  <a:pt x="0" y="0"/>
                </a:moveTo>
                <a:lnTo>
                  <a:pt x="308952" y="0"/>
                </a:lnTo>
                <a:lnTo>
                  <a:pt x="779210" y="0"/>
                </a:lnTo>
                <a:lnTo>
                  <a:pt x="6395322" y="0"/>
                </a:lnTo>
                <a:lnTo>
                  <a:pt x="7825060" y="0"/>
                </a:lnTo>
                <a:lnTo>
                  <a:pt x="7313108" y="2552204"/>
                </a:lnTo>
                <a:lnTo>
                  <a:pt x="0" y="25522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endParaRPr lang="de-DE">
              <a:solidFill>
                <a:schemeClr val="accent3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44800" y="1008000"/>
            <a:ext cx="7020000" cy="828000"/>
          </a:xfrm>
          <a:prstGeom prst="rect">
            <a:avLst/>
          </a:prstGeom>
        </p:spPr>
        <p:txBody>
          <a:bodyPr anchor="b" anchorCtr="0"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44800" y="1944000"/>
            <a:ext cx="7020000" cy="54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9F732D88-38E5-4AE3-8E90-FA8AE2405134}" type="datetime1">
              <a:rPr lang="de-DE" smtClean="0"/>
              <a:t>15.01.2016</a:t>
            </a:fld>
            <a:endParaRPr lang="de-DE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7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afik 4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31" y="430361"/>
            <a:ext cx="1914247" cy="35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166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Bild//Text la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8073D61-833C-4D38-BBEA-04F46FF765D6}" type="datetime1">
              <a:rPr lang="de-DE" smtClean="0"/>
              <a:t>15.01.2016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244800" y="2088000"/>
            <a:ext cx="8605175" cy="280807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4"/>
          </p:nvPr>
        </p:nvSpPr>
        <p:spPr>
          <a:xfrm>
            <a:off x="250825" y="5004000"/>
            <a:ext cx="8604000" cy="162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4142232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Bild//2xText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43DB2319-78CD-4D55-AF96-7B1D38D22402}" type="datetime1">
              <a:rPr lang="de-DE" smtClean="0"/>
              <a:t>15.01.2016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244800" y="2088000"/>
            <a:ext cx="8605175" cy="280807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4"/>
          </p:nvPr>
        </p:nvSpPr>
        <p:spPr>
          <a:xfrm>
            <a:off x="250825" y="5004000"/>
            <a:ext cx="4212000" cy="162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Inhaltsplatzhalter 7"/>
          <p:cNvSpPr>
            <a:spLocks noGrp="1"/>
          </p:cNvSpPr>
          <p:nvPr>
            <p:ph sz="quarter" idx="15"/>
          </p:nvPr>
        </p:nvSpPr>
        <p:spPr>
          <a:xfrm>
            <a:off x="4637975" y="5004000"/>
            <a:ext cx="4212000" cy="162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32868417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Text langl/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6AB958A-6C1D-4A5F-B975-406D3191FCCD}" type="datetime1">
              <a:rPr lang="de-DE" smtClean="0"/>
              <a:t>15.01.2016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244800" y="3824499"/>
            <a:ext cx="8605175" cy="280807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4"/>
          </p:nvPr>
        </p:nvSpPr>
        <p:spPr>
          <a:xfrm>
            <a:off x="250825" y="2088000"/>
            <a:ext cx="8604000" cy="162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32522529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2xBild//Text la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D10CCB7C-F591-4C1F-A26D-FFB1CD449069}" type="datetime1">
              <a:rPr lang="de-DE" smtClean="0"/>
              <a:t>15.01.2016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13"/>
          </p:nvPr>
        </p:nvSpPr>
        <p:spPr>
          <a:xfrm>
            <a:off x="244801" y="2088000"/>
            <a:ext cx="4212000" cy="280807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6"/>
          </p:nvPr>
        </p:nvSpPr>
        <p:spPr>
          <a:xfrm>
            <a:off x="4642825" y="2088000"/>
            <a:ext cx="4212000" cy="280807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3" name="Inhaltsplatzhalter 7"/>
          <p:cNvSpPr>
            <a:spLocks noGrp="1"/>
          </p:cNvSpPr>
          <p:nvPr>
            <p:ph sz="quarter" idx="14"/>
          </p:nvPr>
        </p:nvSpPr>
        <p:spPr>
          <a:xfrm>
            <a:off x="250825" y="5004000"/>
            <a:ext cx="8604000" cy="162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308064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2xText quer/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DD676A3-BD3B-4686-BDD0-BF885B8ACBDB}" type="datetime1">
              <a:rPr lang="de-DE" smtClean="0"/>
              <a:t>15.01.2016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244800" y="3815924"/>
            <a:ext cx="8605175" cy="280807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4"/>
          </p:nvPr>
        </p:nvSpPr>
        <p:spPr>
          <a:xfrm>
            <a:off x="250825" y="2085276"/>
            <a:ext cx="4212000" cy="162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Inhaltsplatzhalter 7"/>
          <p:cNvSpPr>
            <a:spLocks noGrp="1"/>
          </p:cNvSpPr>
          <p:nvPr>
            <p:ph sz="quarter" idx="15"/>
          </p:nvPr>
        </p:nvSpPr>
        <p:spPr>
          <a:xfrm>
            <a:off x="4637975" y="2085276"/>
            <a:ext cx="4212000" cy="162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13140957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Text lang//2x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C9D7D5CA-F997-4A76-8D59-CCCA62B2100E}" type="datetime1">
              <a:rPr lang="de-DE" smtClean="0"/>
              <a:t>15.01.2016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13"/>
          </p:nvPr>
        </p:nvSpPr>
        <p:spPr>
          <a:xfrm>
            <a:off x="244801" y="3815924"/>
            <a:ext cx="4212000" cy="280807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6"/>
          </p:nvPr>
        </p:nvSpPr>
        <p:spPr>
          <a:xfrm>
            <a:off x="4642825" y="3815924"/>
            <a:ext cx="4212000" cy="280807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Inhaltsplatzhalter 7"/>
          <p:cNvSpPr>
            <a:spLocks noGrp="1"/>
          </p:cNvSpPr>
          <p:nvPr>
            <p:ph sz="quarter" idx="14"/>
          </p:nvPr>
        </p:nvSpPr>
        <p:spPr>
          <a:xfrm>
            <a:off x="250825" y="2088000"/>
            <a:ext cx="8604000" cy="162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22138734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Bild//Bild la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C5A7CDB2-F1C3-4E48-95C8-9CEF529C6496}" type="datetime1">
              <a:rPr lang="de-DE" smtClean="0"/>
              <a:t>15.01.2016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244800" y="2088000"/>
            <a:ext cx="8605175" cy="280807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8" name="Bildplatzhalter 6"/>
          <p:cNvSpPr>
            <a:spLocks noGrp="1"/>
          </p:cNvSpPr>
          <p:nvPr>
            <p:ph type="pic" sz="quarter" idx="14"/>
          </p:nvPr>
        </p:nvSpPr>
        <p:spPr>
          <a:xfrm>
            <a:off x="244800" y="5004000"/>
            <a:ext cx="8605175" cy="1619399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5"/>
          </p:nvPr>
        </p:nvSpPr>
        <p:spPr>
          <a:xfrm>
            <a:off x="1692275" y="5003800"/>
            <a:ext cx="1511300" cy="1619250"/>
          </a:xfrm>
          <a:solidFill>
            <a:srgbClr val="868686">
              <a:alpha val="40000"/>
            </a:srgbClr>
          </a:solidFill>
        </p:spPr>
        <p:txBody>
          <a:bodyPr vert="horz" lIns="36000" tIns="36000" rIns="36000" bIns="36000" rtlCol="0">
            <a:noAutofit/>
          </a:bodyPr>
          <a:lstStyle>
            <a:lvl1pPr>
              <a:defRPr lang="de-DE" sz="1100" dirty="0" smtClean="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>
            <a:off x="250825" y="4960218"/>
            <a:ext cx="8604000" cy="0"/>
          </a:xfrm>
          <a:prstGeom prst="line">
            <a:avLst/>
          </a:prstGeom>
          <a:ln>
            <a:solidFill>
              <a:srgbClr val="86868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25604034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2xBild//Bild la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907A46EF-4BDD-47BC-851C-8745028472B0}" type="datetime1">
              <a:rPr lang="de-DE" smtClean="0"/>
              <a:t>15.01.2016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244801" y="2088000"/>
            <a:ext cx="4068000" cy="280807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8" name="Bildplatzhalter 6"/>
          <p:cNvSpPr>
            <a:spLocks noGrp="1"/>
          </p:cNvSpPr>
          <p:nvPr>
            <p:ph type="pic" sz="quarter" idx="14"/>
          </p:nvPr>
        </p:nvSpPr>
        <p:spPr>
          <a:xfrm>
            <a:off x="244800" y="5004000"/>
            <a:ext cx="8605175" cy="1619399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5"/>
          </p:nvPr>
        </p:nvSpPr>
        <p:spPr>
          <a:xfrm>
            <a:off x="1692275" y="5003800"/>
            <a:ext cx="1511300" cy="1619250"/>
          </a:xfrm>
          <a:solidFill>
            <a:srgbClr val="868686">
              <a:alpha val="40000"/>
            </a:srgbClr>
          </a:solidFill>
        </p:spPr>
        <p:txBody>
          <a:bodyPr vert="horz" lIns="36000" tIns="36000" rIns="36000" bIns="36000" rtlCol="0">
            <a:noAutofit/>
          </a:bodyPr>
          <a:lstStyle>
            <a:lvl1pPr>
              <a:defRPr lang="de-DE" sz="1100" dirty="0" smtClean="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Bildplatzhalter 6"/>
          <p:cNvSpPr>
            <a:spLocks noGrp="1"/>
          </p:cNvSpPr>
          <p:nvPr>
            <p:ph type="pic" sz="quarter" idx="16"/>
          </p:nvPr>
        </p:nvSpPr>
        <p:spPr>
          <a:xfrm>
            <a:off x="4780800" y="2088000"/>
            <a:ext cx="4068000" cy="280807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250825" y="4960218"/>
            <a:ext cx="8604000" cy="0"/>
          </a:xfrm>
          <a:prstGeom prst="line">
            <a:avLst/>
          </a:prstGeom>
          <a:ln>
            <a:solidFill>
              <a:srgbClr val="86868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3761942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//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4800" y="2088000"/>
            <a:ext cx="4212000" cy="432000"/>
          </a:xfrm>
          <a:solidFill>
            <a:schemeClr val="accent1"/>
          </a:solidFill>
        </p:spPr>
        <p:txBody>
          <a:bodyPr t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36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FEE22A9A-AA7D-486F-978C-9D84ED609236}" type="datetime1">
              <a:rPr lang="de-DE" smtClean="0"/>
              <a:t>15.01.2016</a:t>
            </a:fld>
            <a:endParaRPr lang="de-DE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6"/>
          </p:nvPr>
        </p:nvSpPr>
        <p:spPr>
          <a:xfrm>
            <a:off x="244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Inhaltsplatzhalter 7"/>
          <p:cNvSpPr>
            <a:spLocks noGrp="1"/>
          </p:cNvSpPr>
          <p:nvPr>
            <p:ph sz="quarter" idx="17"/>
          </p:nvPr>
        </p:nvSpPr>
        <p:spPr>
          <a:xfrm>
            <a:off x="4636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8502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//Sub//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32796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9554AC9-92BB-4A93-AA3C-DDB8C9BA0998}" type="datetime1">
              <a:rPr lang="de-DE" smtClean="0"/>
              <a:t>15.01.2016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20"/>
          </p:nvPr>
        </p:nvSpPr>
        <p:spPr>
          <a:xfrm>
            <a:off x="244799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21"/>
          </p:nvPr>
        </p:nvSpPr>
        <p:spPr>
          <a:xfrm>
            <a:off x="244475" y="2088000"/>
            <a:ext cx="4211638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636799" y="2088000"/>
            <a:ext cx="4211638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3" name="Inhaltsplatzhalter 7"/>
          <p:cNvSpPr>
            <a:spLocks noGrp="1"/>
          </p:cNvSpPr>
          <p:nvPr>
            <p:ph sz="quarter" idx="16"/>
          </p:nvPr>
        </p:nvSpPr>
        <p:spPr>
          <a:xfrm>
            <a:off x="244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Inhaltsplatzhalter 7"/>
          <p:cNvSpPr>
            <a:spLocks noGrp="1"/>
          </p:cNvSpPr>
          <p:nvPr>
            <p:ph sz="quarter" idx="17"/>
          </p:nvPr>
        </p:nvSpPr>
        <p:spPr>
          <a:xfrm>
            <a:off x="4636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7189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//Bild//M-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"/>
          <p:cNvSpPr>
            <a:spLocks/>
          </p:cNvSpPr>
          <p:nvPr userDrawn="1"/>
        </p:nvSpPr>
        <p:spPr bwMode="auto">
          <a:xfrm>
            <a:off x="0" y="0"/>
            <a:ext cx="7824788" cy="2552700"/>
          </a:xfrm>
          <a:custGeom>
            <a:avLst/>
            <a:gdLst>
              <a:gd name="T0" fmla="*/ 0 w 7825060"/>
              <a:gd name="T1" fmla="*/ 0 h 2552204"/>
              <a:gd name="T2" fmla="*/ 308941 w 7825060"/>
              <a:gd name="T3" fmla="*/ 0 h 2552204"/>
              <a:gd name="T4" fmla="*/ 779183 w 7825060"/>
              <a:gd name="T5" fmla="*/ 0 h 2552204"/>
              <a:gd name="T6" fmla="*/ 6395100 w 7825060"/>
              <a:gd name="T7" fmla="*/ 0 h 2552204"/>
              <a:gd name="T8" fmla="*/ 7824788 w 7825060"/>
              <a:gd name="T9" fmla="*/ 0 h 2552204"/>
              <a:gd name="T10" fmla="*/ 7312854 w 7825060"/>
              <a:gd name="T11" fmla="*/ 2552700 h 2552204"/>
              <a:gd name="T12" fmla="*/ 0 w 7825060"/>
              <a:gd name="T13" fmla="*/ 2552700 h 2552204"/>
              <a:gd name="T14" fmla="*/ 0 w 7825060"/>
              <a:gd name="T15" fmla="*/ 0 h 25522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825060" h="2552204">
                <a:moveTo>
                  <a:pt x="0" y="0"/>
                </a:moveTo>
                <a:lnTo>
                  <a:pt x="308952" y="0"/>
                </a:lnTo>
                <a:lnTo>
                  <a:pt x="779210" y="0"/>
                </a:lnTo>
                <a:lnTo>
                  <a:pt x="6395322" y="0"/>
                </a:lnTo>
                <a:lnTo>
                  <a:pt x="7825060" y="0"/>
                </a:lnTo>
                <a:lnTo>
                  <a:pt x="7313108" y="2552204"/>
                </a:lnTo>
                <a:lnTo>
                  <a:pt x="0" y="25522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44800" y="1008000"/>
            <a:ext cx="7020000" cy="828000"/>
          </a:xfrm>
          <a:prstGeom prst="rect">
            <a:avLst/>
          </a:prstGeom>
        </p:spPr>
        <p:txBody>
          <a:bodyPr anchor="b" anchorCtr="0"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44800" y="1944000"/>
            <a:ext cx="7020000" cy="54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13"/>
          </p:nvPr>
        </p:nvSpPr>
        <p:spPr bwMode="gray">
          <a:xfrm>
            <a:off x="-6350" y="0"/>
            <a:ext cx="9150350" cy="6858000"/>
          </a:xfrm>
          <a:custGeom>
            <a:avLst/>
            <a:gdLst>
              <a:gd name="connsiteX0" fmla="*/ 7763662 w 9144000"/>
              <a:gd name="connsiteY0" fmla="*/ 0 h 6553200"/>
              <a:gd name="connsiteX1" fmla="*/ 9144000 w 9144000"/>
              <a:gd name="connsiteY1" fmla="*/ 0 h 6553200"/>
              <a:gd name="connsiteX2" fmla="*/ 9144000 w 9144000"/>
              <a:gd name="connsiteY2" fmla="*/ 6553200 h 6553200"/>
              <a:gd name="connsiteX3" fmla="*/ 0 w 9144000"/>
              <a:gd name="connsiteY3" fmla="*/ 6553200 h 6553200"/>
              <a:gd name="connsiteX4" fmla="*/ 0 w 9144000"/>
              <a:gd name="connsiteY4" fmla="*/ 2247900 h 6553200"/>
              <a:gd name="connsiteX5" fmla="*/ 7312854 w 9144000"/>
              <a:gd name="connsiteY5" fmla="*/ 2247900 h 6553200"/>
              <a:gd name="connsiteX0" fmla="*/ 7763662 w 9144000"/>
              <a:gd name="connsiteY0" fmla="*/ 0 h 6553200"/>
              <a:gd name="connsiteX1" fmla="*/ 9144000 w 9144000"/>
              <a:gd name="connsiteY1" fmla="*/ 0 h 6553200"/>
              <a:gd name="connsiteX2" fmla="*/ 9144000 w 9144000"/>
              <a:gd name="connsiteY2" fmla="*/ 6553200 h 6553200"/>
              <a:gd name="connsiteX3" fmla="*/ 0 w 9144000"/>
              <a:gd name="connsiteY3" fmla="*/ 6553200 h 6553200"/>
              <a:gd name="connsiteX4" fmla="*/ 19050 w 9144000"/>
              <a:gd name="connsiteY4" fmla="*/ 2405663 h 6553200"/>
              <a:gd name="connsiteX5" fmla="*/ 7312854 w 9144000"/>
              <a:gd name="connsiteY5" fmla="*/ 2247900 h 6553200"/>
              <a:gd name="connsiteX6" fmla="*/ 7763662 w 9144000"/>
              <a:gd name="connsiteY6" fmla="*/ 0 h 6553200"/>
              <a:gd name="connsiteX0" fmla="*/ 777001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2417798 h 6553200"/>
              <a:gd name="connsiteX5" fmla="*/ 7319204 w 9150350"/>
              <a:gd name="connsiteY5" fmla="*/ 2247900 h 6553200"/>
              <a:gd name="connsiteX6" fmla="*/ 7770012 w 9150350"/>
              <a:gd name="connsiteY6" fmla="*/ 0 h 6553200"/>
              <a:gd name="connsiteX0" fmla="*/ 777001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2417798 h 6553200"/>
              <a:gd name="connsiteX5" fmla="*/ 7300154 w 9150350"/>
              <a:gd name="connsiteY5" fmla="*/ 2417798 h 6553200"/>
              <a:gd name="connsiteX6" fmla="*/ 7770012 w 9150350"/>
              <a:gd name="connsiteY6" fmla="*/ 0 h 6553200"/>
              <a:gd name="connsiteX0" fmla="*/ 780176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2417798 h 6553200"/>
              <a:gd name="connsiteX5" fmla="*/ 7300154 w 9150350"/>
              <a:gd name="connsiteY5" fmla="*/ 2417798 h 6553200"/>
              <a:gd name="connsiteX6" fmla="*/ 7801762 w 9150350"/>
              <a:gd name="connsiteY6" fmla="*/ 0 h 655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0350" h="6553200">
                <a:moveTo>
                  <a:pt x="7801762" y="0"/>
                </a:moveTo>
                <a:lnTo>
                  <a:pt x="9150350" y="0"/>
                </a:lnTo>
                <a:lnTo>
                  <a:pt x="9150350" y="6553200"/>
                </a:lnTo>
                <a:lnTo>
                  <a:pt x="6350" y="6553200"/>
                </a:lnTo>
                <a:cubicBezTo>
                  <a:pt x="4233" y="5174733"/>
                  <a:pt x="2117" y="3796265"/>
                  <a:pt x="0" y="2417798"/>
                </a:cubicBezTo>
                <a:lnTo>
                  <a:pt x="7300154" y="2417798"/>
                </a:lnTo>
                <a:lnTo>
                  <a:pt x="7801762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fld id="{AC08DAFC-3055-4AE4-9501-A82D00FFB33B}" type="datetime1">
              <a:rPr lang="de-DE" smtClean="0"/>
              <a:t>15.01.2016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9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afik 4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31" y="430361"/>
            <a:ext cx="1914247" cy="35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3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//1xMi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4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D412468B-706F-43F6-B936-4015C6EA46FD}" type="datetime1">
              <a:rPr lang="de-DE" smtClean="0"/>
              <a:t>15.01.2016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Inhaltsplatzhalter 7"/>
          <p:cNvSpPr>
            <a:spLocks noGrp="1"/>
          </p:cNvSpPr>
          <p:nvPr>
            <p:ph sz="quarter" idx="16"/>
          </p:nvPr>
        </p:nvSpPr>
        <p:spPr>
          <a:xfrm>
            <a:off x="244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5" name="Inhaltsplatzhalter 7"/>
          <p:cNvSpPr>
            <a:spLocks noGrp="1"/>
          </p:cNvSpPr>
          <p:nvPr>
            <p:ph sz="quarter" idx="17"/>
          </p:nvPr>
        </p:nvSpPr>
        <p:spPr>
          <a:xfrm>
            <a:off x="4644000" y="2097088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18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//1xMi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36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221762A9-74D1-430B-862D-64CAAFDC56A8}" type="datetime1">
              <a:rPr lang="de-DE" smtClean="0"/>
              <a:t>15.01.2016</a:t>
            </a:fld>
            <a:endParaRPr lang="de-DE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Inhaltsplatzhalter 7"/>
          <p:cNvSpPr>
            <a:spLocks noGrp="1"/>
          </p:cNvSpPr>
          <p:nvPr>
            <p:ph sz="quarter" idx="16"/>
          </p:nvPr>
        </p:nvSpPr>
        <p:spPr>
          <a:xfrm>
            <a:off x="244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5" name="Inhaltsplatzhalter 7"/>
          <p:cNvSpPr>
            <a:spLocks noGrp="1"/>
          </p:cNvSpPr>
          <p:nvPr>
            <p:ph sz="quarter" idx="17"/>
          </p:nvPr>
        </p:nvSpPr>
        <p:spPr>
          <a:xfrm>
            <a:off x="4636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9408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//Mit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4800" y="2088000"/>
            <a:ext cx="8604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5874BB2F-CF98-4048-A50E-D2F8A012CB85}" type="datetime1">
              <a:rPr lang="de-DE" smtClean="0"/>
              <a:t>15.01.2016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Inhaltsplatzhalter 7"/>
          <p:cNvSpPr>
            <a:spLocks noGrp="1"/>
          </p:cNvSpPr>
          <p:nvPr>
            <p:ph sz="quarter" idx="16"/>
          </p:nvPr>
        </p:nvSpPr>
        <p:spPr>
          <a:xfrm>
            <a:off x="244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Inhaltsplatzhalter 7"/>
          <p:cNvSpPr>
            <a:spLocks noGrp="1"/>
          </p:cNvSpPr>
          <p:nvPr>
            <p:ph sz="quarter" idx="17"/>
          </p:nvPr>
        </p:nvSpPr>
        <p:spPr>
          <a:xfrm>
            <a:off x="4636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156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//Sub//Mit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4800" y="2088000"/>
            <a:ext cx="8604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fld id="{13BD30A8-65AD-4846-A892-559F66D2AD1C}" type="datetime1">
              <a:rPr lang="de-DE" smtClean="0"/>
              <a:t>15.01.2016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3" name="Inhaltsplatzhalter 7"/>
          <p:cNvSpPr>
            <a:spLocks noGrp="1"/>
          </p:cNvSpPr>
          <p:nvPr>
            <p:ph sz="quarter" idx="18"/>
          </p:nvPr>
        </p:nvSpPr>
        <p:spPr>
          <a:xfrm>
            <a:off x="244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6" name="Inhaltsplatzhalter 7"/>
          <p:cNvSpPr>
            <a:spLocks noGrp="1"/>
          </p:cNvSpPr>
          <p:nvPr>
            <p:ph sz="quarter" idx="19"/>
          </p:nvPr>
        </p:nvSpPr>
        <p:spPr>
          <a:xfrm>
            <a:off x="4636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3400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//Bild links//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4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36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244800" y="2556000"/>
            <a:ext cx="4212000" cy="4068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fld id="{F53559EC-F5AE-4AE9-9F5A-1F318F2757B1}" type="datetime1">
              <a:rPr lang="de-DE" smtClean="0"/>
              <a:t>15.01.2016</a:t>
            </a:fld>
            <a:endParaRPr lang="de-DE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Inhaltsplatzhalter 7"/>
          <p:cNvSpPr>
            <a:spLocks noGrp="1"/>
          </p:cNvSpPr>
          <p:nvPr>
            <p:ph sz="quarter" idx="18"/>
          </p:nvPr>
        </p:nvSpPr>
        <p:spPr>
          <a:xfrm>
            <a:off x="4636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775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//Bild rechts//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4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36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636800" y="2556000"/>
            <a:ext cx="4212000" cy="4068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fld id="{6463CB2A-A978-4BC9-900C-BEB8235E4D61}" type="datetime1">
              <a:rPr lang="de-DE" smtClean="0"/>
              <a:t>15.01.2016</a:t>
            </a:fld>
            <a:endParaRPr lang="de-DE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0" name="Inhaltsplatzhalter 7"/>
          <p:cNvSpPr>
            <a:spLocks noGrp="1"/>
          </p:cNvSpPr>
          <p:nvPr>
            <p:ph sz="quarter" idx="18"/>
          </p:nvPr>
        </p:nvSpPr>
        <p:spPr>
          <a:xfrm>
            <a:off x="244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8411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//Sub//Bild links//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4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36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244800" y="2556000"/>
            <a:ext cx="4212000" cy="4068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algn="r"/>
            <a:fld id="{2875EEC4-1B88-4594-AB85-5401D49847E1}" type="datetime1">
              <a:rPr lang="de-DE" smtClean="0"/>
              <a:t>15.01.2016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Inhaltsplatzhalter 7"/>
          <p:cNvSpPr>
            <a:spLocks noGrp="1"/>
          </p:cNvSpPr>
          <p:nvPr>
            <p:ph sz="quarter" idx="18"/>
          </p:nvPr>
        </p:nvSpPr>
        <p:spPr>
          <a:xfrm>
            <a:off x="4636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0054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//Sub//Bild rechts//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4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36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636800" y="2556000"/>
            <a:ext cx="4212000" cy="4068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algn="r"/>
            <a:fld id="{ABECFC94-35F5-440A-A77B-7ED611DFED58}" type="datetime1">
              <a:rPr lang="de-DE" smtClean="0"/>
              <a:t>15.01.2016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Inhaltsplatzhalter 7"/>
          <p:cNvSpPr>
            <a:spLocks noGrp="1"/>
          </p:cNvSpPr>
          <p:nvPr>
            <p:ph sz="quarter" idx="18"/>
          </p:nvPr>
        </p:nvSpPr>
        <p:spPr>
          <a:xfrm>
            <a:off x="244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2184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Bild//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4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36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244800" y="2556000"/>
            <a:ext cx="4212000" cy="4068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636800" y="2556000"/>
            <a:ext cx="4212000" cy="4068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algn="r"/>
            <a:fld id="{D91741FC-4763-4C52-ADC3-D347214D8666}" type="datetime1">
              <a:rPr lang="de-DE" smtClean="0"/>
              <a:t>15.01.2016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9640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//2xBild//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4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36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244800" y="2556000"/>
            <a:ext cx="4212000" cy="4068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636800" y="2556000"/>
            <a:ext cx="4212000" cy="4068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algn="r"/>
            <a:fld id="{8A49031E-867B-48EC-A154-79713EB0157A}" type="datetime1">
              <a:rPr lang="de-DE" smtClean="0"/>
              <a:t>15.01.2016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1854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D5F6746-0AD2-4017-9974-9EDCA0BE5AE8}" type="datetime1">
              <a:rPr lang="de-DE" smtClean="0"/>
              <a:t>15.01.2016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27661327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+Inhalt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D60FB6DE-B8F9-474C-8195-0CA844E9087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4636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44800" y="2088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fld id="{3508B217-C80C-4F84-809C-A9F151139074}" type="datetime1">
              <a:rPr lang="de-DE" smtClean="0"/>
              <a:t>15.01.2016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0" name="Inhaltsplatzhalter 12"/>
          <p:cNvSpPr>
            <a:spLocks noGrp="1"/>
          </p:cNvSpPr>
          <p:nvPr>
            <p:ph sz="quarter" idx="21"/>
          </p:nvPr>
        </p:nvSpPr>
        <p:spPr>
          <a:xfrm>
            <a:off x="244800" y="4392000"/>
            <a:ext cx="4212000" cy="2232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9461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+Inhalt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D60FB6DE-B8F9-474C-8195-0CA844E9087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244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fld id="{7AC135E9-D74A-4152-8539-5B10F72F1313}" type="datetime1">
              <a:rPr lang="de-DE" smtClean="0"/>
              <a:t>15.01.2016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636800" y="2088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Inhaltsplatzhalter 12"/>
          <p:cNvSpPr>
            <a:spLocks noGrp="1"/>
          </p:cNvSpPr>
          <p:nvPr>
            <p:ph sz="quarter" idx="21"/>
          </p:nvPr>
        </p:nvSpPr>
        <p:spPr>
          <a:xfrm>
            <a:off x="4636800" y="4392000"/>
            <a:ext cx="4212000" cy="2232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228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//Bild links+Inhalt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D60FB6DE-B8F9-474C-8195-0CA844E9087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4636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44800" y="2088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fld id="{8C6D4D1B-799D-4970-A5AE-234D90166C5E}" type="datetime1">
              <a:rPr lang="de-DE" smtClean="0"/>
              <a:t>15.01.2016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0" name="Inhaltsplatzhalter 12"/>
          <p:cNvSpPr>
            <a:spLocks noGrp="1"/>
          </p:cNvSpPr>
          <p:nvPr>
            <p:ph sz="quarter" idx="21"/>
          </p:nvPr>
        </p:nvSpPr>
        <p:spPr>
          <a:xfrm>
            <a:off x="244800" y="4392000"/>
            <a:ext cx="4212000" cy="2232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69461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//Bild rechts+Inhalt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D60FB6DE-B8F9-474C-8195-0CA844E9087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244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fld id="{6A4498A8-8EF8-43D0-B1F4-278CF3008A05}" type="datetime1">
              <a:rPr lang="de-DE" smtClean="0"/>
              <a:t>15.01.2016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636800" y="2088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Inhaltsplatzhalter 12"/>
          <p:cNvSpPr>
            <a:spLocks noGrp="1"/>
          </p:cNvSpPr>
          <p:nvPr>
            <p:ph sz="quarter" idx="21"/>
          </p:nvPr>
        </p:nvSpPr>
        <p:spPr>
          <a:xfrm>
            <a:off x="4636800" y="4392000"/>
            <a:ext cx="4212000" cy="2232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8228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Bild links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4636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44800" y="2088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8"/>
          </p:nvPr>
        </p:nvSpPr>
        <p:spPr>
          <a:xfrm>
            <a:off x="244800" y="4392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r"/>
            <a:fld id="{969A5271-FFB9-4860-98DD-C61669CEDF3D}" type="datetime1">
              <a:rPr lang="de-DE" smtClean="0"/>
              <a:t>15.01.2016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5343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//2xBild links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4636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44800" y="2088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8"/>
          </p:nvPr>
        </p:nvSpPr>
        <p:spPr>
          <a:xfrm>
            <a:off x="244800" y="4392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r"/>
            <a:fld id="{56870799-B2ED-478E-B690-9147D55918C8}" type="datetime1">
              <a:rPr lang="de-DE" smtClean="0"/>
              <a:t>15.01.2016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9552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Bild rechts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244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636800" y="2088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8"/>
          </p:nvPr>
        </p:nvSpPr>
        <p:spPr>
          <a:xfrm>
            <a:off x="4636800" y="4392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r"/>
            <a:fld id="{0EF6514A-C3B7-4018-9633-BE2CB9746FD2}" type="datetime1">
              <a:rPr lang="de-DE" smtClean="0"/>
              <a:t>15.01.2016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551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//2xBild rechts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244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636800" y="2088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8"/>
          </p:nvPr>
        </p:nvSpPr>
        <p:spPr>
          <a:xfrm>
            <a:off x="4636800" y="4392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r"/>
            <a:fld id="{4120F9B2-1DA9-465C-ADBA-CCAA060485B7}" type="datetime1">
              <a:rPr lang="de-DE" smtClean="0"/>
              <a:t>15.01.2016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0876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44800" y="2088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8"/>
          </p:nvPr>
        </p:nvSpPr>
        <p:spPr>
          <a:xfrm>
            <a:off x="244800" y="4392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9"/>
          </p:nvPr>
        </p:nvSpPr>
        <p:spPr>
          <a:xfrm>
            <a:off x="4636800" y="2088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20"/>
          </p:nvPr>
        </p:nvSpPr>
        <p:spPr>
          <a:xfrm>
            <a:off x="4636800" y="4392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r"/>
            <a:fld id="{D33BD0C3-4799-481D-B307-BE18882FCA66}" type="datetime1">
              <a:rPr lang="de-DE" smtClean="0"/>
              <a:t>15.01.2016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5231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//4x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44800" y="2088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8"/>
          </p:nvPr>
        </p:nvSpPr>
        <p:spPr>
          <a:xfrm>
            <a:off x="244800" y="4392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9"/>
          </p:nvPr>
        </p:nvSpPr>
        <p:spPr>
          <a:xfrm>
            <a:off x="4636800" y="2088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20"/>
          </p:nvPr>
        </p:nvSpPr>
        <p:spPr>
          <a:xfrm>
            <a:off x="4636800" y="4392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r"/>
            <a:fld id="{3E3EF06D-D31A-49D3-9F0A-6270A8B8E9DC}" type="datetime1">
              <a:rPr lang="de-DE" smtClean="0"/>
              <a:t>15.01.2016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950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Sub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799" y="2088000"/>
            <a:ext cx="8604000" cy="453482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244799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fld id="{2E967121-E47B-4725-8ED4-454E24A35C5E}" type="datetime1">
              <a:rPr lang="de-DE" smtClean="0"/>
              <a:t>15.01.2016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5100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x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4800" y="4390501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13"/>
          </p:nvPr>
        </p:nvSpPr>
        <p:spPr>
          <a:xfrm>
            <a:off x="244800" y="2088000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pPr algn="r"/>
            <a:fld id="{B328D294-DA8A-4001-9DF2-31B73F49EB4A}" type="datetime1">
              <a:rPr lang="de-DE" smtClean="0"/>
              <a:t>15.01.2016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29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30"/>
          </p:nvPr>
        </p:nvSpPr>
        <p:spPr>
          <a:xfrm>
            <a:off x="3142800" y="4390501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31"/>
          </p:nvPr>
        </p:nvSpPr>
        <p:spPr>
          <a:xfrm>
            <a:off x="3142800" y="2088000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6" name="Bildplatzhalter 7"/>
          <p:cNvSpPr>
            <a:spLocks noGrp="1"/>
          </p:cNvSpPr>
          <p:nvPr>
            <p:ph type="pic" sz="quarter" idx="32"/>
          </p:nvPr>
        </p:nvSpPr>
        <p:spPr>
          <a:xfrm>
            <a:off x="6040800" y="4390501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7" name="Bildplatzhalter 7"/>
          <p:cNvSpPr>
            <a:spLocks noGrp="1"/>
          </p:cNvSpPr>
          <p:nvPr>
            <p:ph type="pic" sz="quarter" idx="33"/>
          </p:nvPr>
        </p:nvSpPr>
        <p:spPr>
          <a:xfrm>
            <a:off x="6040800" y="2088000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73343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//6x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r"/>
            <a:fld id="{E20A336F-DF82-41C0-BA4D-FB4B1384F140}" type="datetime1">
              <a:rPr lang="de-DE" smtClean="0"/>
              <a:t>15.01.2016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4800" y="4390501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13"/>
          </p:nvPr>
        </p:nvSpPr>
        <p:spPr>
          <a:xfrm>
            <a:off x="244800" y="2088000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0"/>
          </p:nvPr>
        </p:nvSpPr>
        <p:spPr>
          <a:xfrm rot="-5400000">
            <a:off x="6732000" y="4230000"/>
            <a:ext cx="4536000" cy="252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2" name="Bildplatzhalter 7"/>
          <p:cNvSpPr>
            <a:spLocks noGrp="1"/>
          </p:cNvSpPr>
          <p:nvPr>
            <p:ph type="pic" sz="quarter" idx="31"/>
          </p:nvPr>
        </p:nvSpPr>
        <p:spPr>
          <a:xfrm>
            <a:off x="3142800" y="4390501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23" name="Bildplatzhalter 7"/>
          <p:cNvSpPr>
            <a:spLocks noGrp="1"/>
          </p:cNvSpPr>
          <p:nvPr>
            <p:ph type="pic" sz="quarter" idx="32"/>
          </p:nvPr>
        </p:nvSpPr>
        <p:spPr>
          <a:xfrm>
            <a:off x="3142800" y="2088000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24" name="Bildplatzhalter 7"/>
          <p:cNvSpPr>
            <a:spLocks noGrp="1"/>
          </p:cNvSpPr>
          <p:nvPr>
            <p:ph type="pic" sz="quarter" idx="33"/>
          </p:nvPr>
        </p:nvSpPr>
        <p:spPr>
          <a:xfrm>
            <a:off x="6040800" y="4390501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25" name="Bildplatzhalter 7"/>
          <p:cNvSpPr>
            <a:spLocks noGrp="1"/>
          </p:cNvSpPr>
          <p:nvPr>
            <p:ph type="pic" sz="quarter" idx="34"/>
          </p:nvPr>
        </p:nvSpPr>
        <p:spPr>
          <a:xfrm>
            <a:off x="6040800" y="2088000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73438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x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4800" y="4392000"/>
            <a:ext cx="2484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13"/>
          </p:nvPr>
        </p:nvSpPr>
        <p:spPr>
          <a:xfrm>
            <a:off x="244800" y="2088000"/>
            <a:ext cx="2484000" cy="219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8" name="Bildplatzhalter 7"/>
          <p:cNvSpPr>
            <a:spLocks noGrp="1"/>
          </p:cNvSpPr>
          <p:nvPr>
            <p:ph type="pic" sz="quarter" idx="22"/>
          </p:nvPr>
        </p:nvSpPr>
        <p:spPr>
          <a:xfrm>
            <a:off x="2822446" y="4392000"/>
            <a:ext cx="2484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9" name="Bildplatzhalter 7"/>
          <p:cNvSpPr>
            <a:spLocks noGrp="1"/>
          </p:cNvSpPr>
          <p:nvPr>
            <p:ph type="pic" sz="quarter" idx="23"/>
          </p:nvPr>
        </p:nvSpPr>
        <p:spPr>
          <a:xfrm>
            <a:off x="2822446" y="2088000"/>
            <a:ext cx="2484000" cy="219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20" name="Bildplatzhalter 7"/>
          <p:cNvSpPr>
            <a:spLocks noGrp="1"/>
          </p:cNvSpPr>
          <p:nvPr>
            <p:ph type="pic" sz="quarter" idx="24"/>
          </p:nvPr>
        </p:nvSpPr>
        <p:spPr>
          <a:xfrm>
            <a:off x="5400092" y="4392000"/>
            <a:ext cx="2484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21" name="Bildplatzhalter 7"/>
          <p:cNvSpPr>
            <a:spLocks noGrp="1"/>
          </p:cNvSpPr>
          <p:nvPr>
            <p:ph type="pic" sz="quarter" idx="25"/>
          </p:nvPr>
        </p:nvSpPr>
        <p:spPr>
          <a:xfrm>
            <a:off x="5400092" y="2088000"/>
            <a:ext cx="2484000" cy="219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26"/>
          </p:nvPr>
        </p:nvSpPr>
        <p:spPr>
          <a:xfrm>
            <a:off x="7956664" y="2088000"/>
            <a:ext cx="900000" cy="648000"/>
          </a:xfrm>
        </p:spPr>
        <p:txBody>
          <a:bodyPr/>
          <a:lstStyle>
            <a:lvl1pPr>
              <a:defRPr sz="1100"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2" name="Bildplatzhalter 3"/>
          <p:cNvSpPr>
            <a:spLocks noGrp="1"/>
          </p:cNvSpPr>
          <p:nvPr>
            <p:ph type="pic" sz="quarter" idx="27"/>
          </p:nvPr>
        </p:nvSpPr>
        <p:spPr>
          <a:xfrm>
            <a:off x="7956664" y="2865600"/>
            <a:ext cx="900000" cy="648000"/>
          </a:xfrm>
        </p:spPr>
        <p:txBody>
          <a:bodyPr/>
          <a:lstStyle>
            <a:lvl1pPr>
              <a:defRPr sz="1100"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3" name="Bildplatzhalter 3"/>
          <p:cNvSpPr>
            <a:spLocks noGrp="1"/>
          </p:cNvSpPr>
          <p:nvPr>
            <p:ph type="pic" sz="quarter" idx="28"/>
          </p:nvPr>
        </p:nvSpPr>
        <p:spPr>
          <a:xfrm>
            <a:off x="7956664" y="3643200"/>
            <a:ext cx="900000" cy="648000"/>
          </a:xfrm>
        </p:spPr>
        <p:txBody>
          <a:bodyPr/>
          <a:lstStyle>
            <a:lvl1pPr>
              <a:defRPr sz="1100"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4" name="Bildplatzhalter 3"/>
          <p:cNvSpPr>
            <a:spLocks noGrp="1"/>
          </p:cNvSpPr>
          <p:nvPr>
            <p:ph type="pic" sz="quarter" idx="29"/>
          </p:nvPr>
        </p:nvSpPr>
        <p:spPr>
          <a:xfrm>
            <a:off x="7956664" y="4420800"/>
            <a:ext cx="900000" cy="648000"/>
          </a:xfrm>
        </p:spPr>
        <p:txBody>
          <a:bodyPr/>
          <a:lstStyle>
            <a:lvl1pPr>
              <a:defRPr sz="1100"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5" name="Bildplatzhalter 3"/>
          <p:cNvSpPr>
            <a:spLocks noGrp="1"/>
          </p:cNvSpPr>
          <p:nvPr>
            <p:ph type="pic" sz="quarter" idx="30"/>
          </p:nvPr>
        </p:nvSpPr>
        <p:spPr>
          <a:xfrm>
            <a:off x="7956664" y="5198400"/>
            <a:ext cx="900000" cy="648000"/>
          </a:xfrm>
        </p:spPr>
        <p:txBody>
          <a:bodyPr/>
          <a:lstStyle>
            <a:lvl1pPr>
              <a:defRPr sz="1100"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6" name="Bildplatzhalter 3"/>
          <p:cNvSpPr>
            <a:spLocks noGrp="1"/>
          </p:cNvSpPr>
          <p:nvPr>
            <p:ph type="pic" sz="quarter" idx="31"/>
          </p:nvPr>
        </p:nvSpPr>
        <p:spPr>
          <a:xfrm>
            <a:off x="7956664" y="5976000"/>
            <a:ext cx="900000" cy="648000"/>
          </a:xfrm>
        </p:spPr>
        <p:txBody>
          <a:bodyPr/>
          <a:lstStyle>
            <a:lvl1pPr>
              <a:defRPr sz="1100"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27" name="Textplatzhalter 6"/>
          <p:cNvSpPr>
            <a:spLocks noGrp="1"/>
          </p:cNvSpPr>
          <p:nvPr>
            <p:ph type="body" sz="quarter" idx="35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pPr algn="r"/>
            <a:fld id="{C8F5D625-BAE6-4E02-93BA-25CA5FFB4028}" type="datetime1">
              <a:rPr lang="de-DE" smtClean="0"/>
              <a:t>15.01.2016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5929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x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7"/>
          <p:cNvSpPr>
            <a:spLocks noGrp="1"/>
          </p:cNvSpPr>
          <p:nvPr>
            <p:ph type="pic" sz="quarter" idx="13"/>
          </p:nvPr>
        </p:nvSpPr>
        <p:spPr>
          <a:xfrm>
            <a:off x="244800" y="2088000"/>
            <a:ext cx="2808000" cy="453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7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8" name="Bildplatzhalter 7"/>
          <p:cNvSpPr>
            <a:spLocks noGrp="1"/>
          </p:cNvSpPr>
          <p:nvPr>
            <p:ph type="pic" sz="quarter" idx="22"/>
          </p:nvPr>
        </p:nvSpPr>
        <p:spPr>
          <a:xfrm>
            <a:off x="3146069" y="4390501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9" name="Bildplatzhalter 7"/>
          <p:cNvSpPr>
            <a:spLocks noGrp="1"/>
          </p:cNvSpPr>
          <p:nvPr>
            <p:ph type="pic" sz="quarter" idx="23"/>
          </p:nvPr>
        </p:nvSpPr>
        <p:spPr>
          <a:xfrm>
            <a:off x="3146069" y="2088000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20" name="Bildplatzhalter 7"/>
          <p:cNvSpPr>
            <a:spLocks noGrp="1"/>
          </p:cNvSpPr>
          <p:nvPr>
            <p:ph type="pic" sz="quarter" idx="24"/>
          </p:nvPr>
        </p:nvSpPr>
        <p:spPr>
          <a:xfrm>
            <a:off x="6047338" y="4390501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21" name="Bildplatzhalter 7"/>
          <p:cNvSpPr>
            <a:spLocks noGrp="1"/>
          </p:cNvSpPr>
          <p:nvPr>
            <p:ph type="pic" sz="quarter" idx="25"/>
          </p:nvPr>
        </p:nvSpPr>
        <p:spPr>
          <a:xfrm>
            <a:off x="6047338" y="2088000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pPr algn="r"/>
            <a:fld id="{B54FDC5E-25F4-4A07-A606-9358520894CA}" type="datetime1">
              <a:rPr lang="de-DE" smtClean="0"/>
              <a:t>15.01.2016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599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xBild//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7"/>
          <p:cNvSpPr>
            <a:spLocks noGrp="1"/>
          </p:cNvSpPr>
          <p:nvPr>
            <p:ph type="pic" sz="quarter" idx="13"/>
          </p:nvPr>
        </p:nvSpPr>
        <p:spPr>
          <a:xfrm>
            <a:off x="244800" y="2088000"/>
            <a:ext cx="2808000" cy="453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7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8" name="Bildplatzhalter 7"/>
          <p:cNvSpPr>
            <a:spLocks noGrp="1"/>
          </p:cNvSpPr>
          <p:nvPr>
            <p:ph type="pic" sz="quarter" idx="22"/>
          </p:nvPr>
        </p:nvSpPr>
        <p:spPr>
          <a:xfrm>
            <a:off x="3146069" y="4390501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9" name="Bildplatzhalter 7"/>
          <p:cNvSpPr>
            <a:spLocks noGrp="1"/>
          </p:cNvSpPr>
          <p:nvPr>
            <p:ph type="pic" sz="quarter" idx="23"/>
          </p:nvPr>
        </p:nvSpPr>
        <p:spPr>
          <a:xfrm>
            <a:off x="3146069" y="2088000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20" name="Bildplatzhalter 7"/>
          <p:cNvSpPr>
            <a:spLocks noGrp="1"/>
          </p:cNvSpPr>
          <p:nvPr>
            <p:ph type="pic" sz="quarter" idx="24"/>
          </p:nvPr>
        </p:nvSpPr>
        <p:spPr>
          <a:xfrm>
            <a:off x="6047338" y="4390501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21" name="Bildplatzhalter 7"/>
          <p:cNvSpPr>
            <a:spLocks noGrp="1"/>
          </p:cNvSpPr>
          <p:nvPr>
            <p:ph type="pic" sz="quarter" idx="25"/>
          </p:nvPr>
        </p:nvSpPr>
        <p:spPr>
          <a:xfrm>
            <a:off x="6047338" y="2088000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r"/>
            <a:fld id="{D5E94BEB-D25B-4190-9527-E9BEAA959D86}" type="datetime1">
              <a:rPr lang="de-DE" smtClean="0"/>
              <a:t>15.01.2016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010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7"/>
          <p:cNvSpPr>
            <a:spLocks noGrp="1"/>
          </p:cNvSpPr>
          <p:nvPr>
            <p:ph type="pic" sz="quarter" idx="13"/>
          </p:nvPr>
        </p:nvSpPr>
        <p:spPr>
          <a:xfrm>
            <a:off x="244800" y="2088000"/>
            <a:ext cx="2808000" cy="453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7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7"/>
          </p:nvPr>
        </p:nvSpPr>
        <p:spPr>
          <a:xfrm>
            <a:off x="3146732" y="2088000"/>
            <a:ext cx="2808000" cy="453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8"/>
          </p:nvPr>
        </p:nvSpPr>
        <p:spPr>
          <a:xfrm>
            <a:off x="6048664" y="2088000"/>
            <a:ext cx="2808000" cy="453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r"/>
            <a:fld id="{43F0FED0-CABD-4886-BB1A-59A218BD94DE}" type="datetime1">
              <a:rPr lang="de-DE" smtClean="0"/>
              <a:t>15.01.2016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2727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//3x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7"/>
          <p:cNvSpPr>
            <a:spLocks noGrp="1"/>
          </p:cNvSpPr>
          <p:nvPr>
            <p:ph type="pic" sz="quarter" idx="13"/>
          </p:nvPr>
        </p:nvSpPr>
        <p:spPr>
          <a:xfrm>
            <a:off x="244800" y="2088000"/>
            <a:ext cx="2808000" cy="453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7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7"/>
          </p:nvPr>
        </p:nvSpPr>
        <p:spPr>
          <a:xfrm>
            <a:off x="3146732" y="2088000"/>
            <a:ext cx="2808000" cy="453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8"/>
          </p:nvPr>
        </p:nvSpPr>
        <p:spPr>
          <a:xfrm>
            <a:off x="6048664" y="2088000"/>
            <a:ext cx="2808000" cy="453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r"/>
            <a:fld id="{A4854EB2-AF56-40D3-BE75-BBEED87071B5}" type="datetime1">
              <a:rPr lang="de-DE" smtClean="0"/>
              <a:t>15.01.2016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9459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s//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916800" y="2088000"/>
            <a:ext cx="4932000" cy="453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8"/>
          </p:nvPr>
        </p:nvSpPr>
        <p:spPr>
          <a:xfrm>
            <a:off x="244800" y="2088000"/>
            <a:ext cx="352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9"/>
          </p:nvPr>
        </p:nvSpPr>
        <p:spPr>
          <a:xfrm>
            <a:off x="244800" y="4392000"/>
            <a:ext cx="352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4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algn="r"/>
            <a:fld id="{EAA4C546-3692-4CE6-98A3-E38ECC24418A}" type="datetime1">
              <a:rPr lang="de-DE" smtClean="0"/>
              <a:t>15.01.2016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6971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//Rechts//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916800" y="2088000"/>
            <a:ext cx="4932000" cy="453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8"/>
          </p:nvPr>
        </p:nvSpPr>
        <p:spPr>
          <a:xfrm>
            <a:off x="244800" y="2088000"/>
            <a:ext cx="352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9"/>
          </p:nvPr>
        </p:nvSpPr>
        <p:spPr>
          <a:xfrm>
            <a:off x="244800" y="4392000"/>
            <a:ext cx="352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4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r"/>
            <a:fld id="{1CD66000-53DF-40B0-832F-7E9F2D897465}" type="datetime1">
              <a:rPr lang="de-DE" smtClean="0"/>
              <a:t>15.01.2016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3009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//Links//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7"/>
          <p:cNvSpPr>
            <a:spLocks noGrp="1"/>
          </p:cNvSpPr>
          <p:nvPr>
            <p:ph type="pic" sz="quarter" idx="13"/>
          </p:nvPr>
        </p:nvSpPr>
        <p:spPr>
          <a:xfrm>
            <a:off x="244800" y="2088000"/>
            <a:ext cx="4932000" cy="453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8"/>
          </p:nvPr>
        </p:nvSpPr>
        <p:spPr>
          <a:xfrm>
            <a:off x="5310344" y="2088000"/>
            <a:ext cx="352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9"/>
          </p:nvPr>
        </p:nvSpPr>
        <p:spPr>
          <a:xfrm>
            <a:off x="5327338" y="4392000"/>
            <a:ext cx="352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4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r"/>
            <a:fld id="{1FF282CE-E3B2-42B0-B54B-65ABF2DF29C1}" type="datetime1">
              <a:rPr lang="de-DE" smtClean="0"/>
              <a:t>15.01.2016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8119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ubbles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723706" y="2104607"/>
            <a:ext cx="1835150" cy="1835150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Bildplatzhalter 6"/>
          <p:cNvSpPr>
            <a:spLocks noGrp="1"/>
          </p:cNvSpPr>
          <p:nvPr>
            <p:ph type="pic" sz="quarter" idx="14"/>
          </p:nvPr>
        </p:nvSpPr>
        <p:spPr>
          <a:xfrm>
            <a:off x="2558856" y="3616935"/>
            <a:ext cx="2376264" cy="237626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15"/>
          </p:nvPr>
        </p:nvSpPr>
        <p:spPr>
          <a:xfrm>
            <a:off x="4248876" y="1475064"/>
            <a:ext cx="1835150" cy="1835150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904560" y="2392639"/>
            <a:ext cx="1547118" cy="1547118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7"/>
          </p:nvPr>
        </p:nvSpPr>
        <p:spPr>
          <a:xfrm>
            <a:off x="5986985" y="3862778"/>
            <a:ext cx="1835150" cy="1835150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9"/>
          </p:nvPr>
        </p:nvSpPr>
        <p:spPr>
          <a:xfrm>
            <a:off x="2738988" y="6192000"/>
            <a:ext cx="2016000" cy="432000"/>
          </a:xfrm>
          <a:noFill/>
        </p:spPr>
        <p:txBody>
          <a:bodyPr/>
          <a:lstStyle>
            <a:lvl1pPr algn="ctr">
              <a:defRPr sz="1200" b="0" kern="900" spc="-1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20"/>
          </p:nvPr>
        </p:nvSpPr>
        <p:spPr>
          <a:xfrm>
            <a:off x="6212423" y="5948150"/>
            <a:ext cx="2016000" cy="432000"/>
          </a:xfrm>
          <a:noFill/>
        </p:spPr>
        <p:txBody>
          <a:bodyPr/>
          <a:lstStyle>
            <a:lvl1pPr algn="ctr">
              <a:defRPr sz="1200" b="0" kern="900" spc="-1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21"/>
          </p:nvPr>
        </p:nvSpPr>
        <p:spPr>
          <a:xfrm>
            <a:off x="6670119" y="1828944"/>
            <a:ext cx="2016000" cy="432000"/>
          </a:xfrm>
          <a:noFill/>
        </p:spPr>
        <p:txBody>
          <a:bodyPr/>
          <a:lstStyle>
            <a:lvl1pPr algn="ctr">
              <a:defRPr sz="1200" b="0" kern="900" spc="-1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22"/>
          </p:nvPr>
        </p:nvSpPr>
        <p:spPr>
          <a:xfrm>
            <a:off x="4158451" y="788400"/>
            <a:ext cx="2016000" cy="432000"/>
          </a:xfrm>
          <a:noFill/>
        </p:spPr>
        <p:txBody>
          <a:bodyPr/>
          <a:lstStyle>
            <a:lvl1pPr algn="ctr">
              <a:defRPr sz="1200" b="0" kern="900" spc="-1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23"/>
          </p:nvPr>
        </p:nvSpPr>
        <p:spPr>
          <a:xfrm>
            <a:off x="490755" y="4140000"/>
            <a:ext cx="2016000" cy="4320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de-DE" sz="1200" dirty="0" smtClean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de-DE" smtClean="0"/>
              <a:t>Textmasterformat bearbeiten</a:t>
            </a:r>
          </a:p>
        </p:txBody>
      </p:sp>
      <p:cxnSp>
        <p:nvCxnSpPr>
          <p:cNvPr id="8" name="Gerade Verbindung 7"/>
          <p:cNvCxnSpPr>
            <a:stCxn id="15" idx="2"/>
            <a:endCxn id="11" idx="0"/>
          </p:cNvCxnSpPr>
          <p:nvPr userDrawn="1"/>
        </p:nvCxnSpPr>
        <p:spPr>
          <a:xfrm>
            <a:off x="7678119" y="2260944"/>
            <a:ext cx="0" cy="13169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>
            <a:stCxn id="10" idx="0"/>
            <a:endCxn id="16" idx="2"/>
          </p:cNvCxnSpPr>
          <p:nvPr userDrawn="1"/>
        </p:nvCxnSpPr>
        <p:spPr>
          <a:xfrm flipV="1">
            <a:off x="5166451" y="1220400"/>
            <a:ext cx="0" cy="25466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>
            <a:stCxn id="9" idx="4"/>
            <a:endCxn id="13" idx="0"/>
          </p:cNvCxnSpPr>
          <p:nvPr userDrawn="1"/>
        </p:nvCxnSpPr>
        <p:spPr>
          <a:xfrm>
            <a:off x="3746988" y="5993199"/>
            <a:ext cx="0" cy="19880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>
            <a:stCxn id="7" idx="4"/>
            <a:endCxn id="17" idx="0"/>
          </p:cNvCxnSpPr>
          <p:nvPr userDrawn="1"/>
        </p:nvCxnSpPr>
        <p:spPr>
          <a:xfrm flipH="1">
            <a:off x="1498755" y="3939757"/>
            <a:ext cx="142526" cy="20024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>
            <a:stCxn id="12" idx="4"/>
            <a:endCxn id="14" idx="0"/>
          </p:cNvCxnSpPr>
          <p:nvPr userDrawn="1"/>
        </p:nvCxnSpPr>
        <p:spPr>
          <a:xfrm>
            <a:off x="6904560" y="5697928"/>
            <a:ext cx="315863" cy="25022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ihandform 19"/>
          <p:cNvSpPr/>
          <p:nvPr userDrawn="1"/>
        </p:nvSpPr>
        <p:spPr>
          <a:xfrm>
            <a:off x="1" y="0"/>
            <a:ext cx="2904401" cy="1004400"/>
          </a:xfrm>
          <a:custGeom>
            <a:avLst/>
            <a:gdLst>
              <a:gd name="connsiteX0" fmla="*/ 0 w 2904401"/>
              <a:gd name="connsiteY0" fmla="*/ 0 h 1004400"/>
              <a:gd name="connsiteX1" fmla="*/ 2904401 w 2904401"/>
              <a:gd name="connsiteY1" fmla="*/ 0 h 1004400"/>
              <a:gd name="connsiteX2" fmla="*/ 2702444 w 2904401"/>
              <a:gd name="connsiteY2" fmla="*/ 1004400 h 1004400"/>
              <a:gd name="connsiteX3" fmla="*/ 0 w 2904401"/>
              <a:gd name="connsiteY3" fmla="*/ 1004400 h 100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401" h="1004400">
                <a:moveTo>
                  <a:pt x="0" y="0"/>
                </a:moveTo>
                <a:lnTo>
                  <a:pt x="2904401" y="0"/>
                </a:lnTo>
                <a:lnTo>
                  <a:pt x="2702444" y="1004400"/>
                </a:lnTo>
                <a:lnTo>
                  <a:pt x="0" y="1004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80226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53B4B814-113A-485C-9F4F-62B70BBAC73D}" type="datetime1">
              <a:rPr lang="de-DE" smtClean="0"/>
              <a:t>15.01.2016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2475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//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r"/>
            <a:fld id="{4F89B2D6-5650-4A57-9DB7-A4006FA16FCE}" type="datetime1">
              <a:rPr lang="de-DE" smtClean="0"/>
              <a:t>15.01.2016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31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244800" y="2088000"/>
            <a:ext cx="8604000" cy="4536000"/>
          </a:xfrm>
        </p:spPr>
        <p:txBody>
          <a:bodyPr/>
          <a:lstStyle/>
          <a:p>
            <a:pPr lvl="0"/>
            <a:r>
              <a:rPr lang="de-DE" noProof="0" smtClean="0"/>
              <a:t>Tabelle durch Klicken auf Symbol hinzufügen</a:t>
            </a:r>
            <a:endParaRPr lang="de-DE" noProof="0"/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607EC011-6C5E-4106-BCE6-0A67088034B1}" type="datetime1">
              <a:rPr lang="de-DE" smtClean="0"/>
              <a:t>15.01.2016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2050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Sub//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244800" y="2088000"/>
            <a:ext cx="8604000" cy="4536000"/>
          </a:xfrm>
        </p:spPr>
        <p:txBody>
          <a:bodyPr/>
          <a:lstStyle/>
          <a:p>
            <a:pPr lvl="0"/>
            <a:r>
              <a:rPr lang="de-DE" noProof="0" smtClean="0"/>
              <a:t>Tabelle durch Klicken auf Symbol hinzufügen</a:t>
            </a:r>
            <a:endParaRPr lang="de-DE" noProof="0"/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r"/>
            <a:fld id="{23CA2F0E-1915-4B6B-BE87-34D171830AB6}" type="datetime1">
              <a:rPr lang="de-DE" smtClean="0"/>
              <a:t>15.01.2016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535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244800" y="2098800"/>
            <a:ext cx="8604000" cy="4525200"/>
          </a:xfrm>
        </p:spPr>
        <p:txBody>
          <a:bodyPr/>
          <a:lstStyle/>
          <a:p>
            <a:r>
              <a:rPr lang="de-DE" smtClean="0"/>
              <a:t>Diagramm durch Klicken auf Symbol hinzufügen</a:t>
            </a:r>
            <a:endParaRPr lang="de-DE"/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D42B8F24-5B51-42C8-A0EF-CB2D253D97CF}" type="datetime1">
              <a:rPr lang="de-DE" smtClean="0"/>
              <a:t>15.01.2016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2615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E2049343-D316-466E-9AB7-1B555C7D8AD7}" type="datetime1">
              <a:rPr lang="de-DE" smtClean="0"/>
              <a:t>15.01.2016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2140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2663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4"/>
          </p:nvPr>
        </p:nvSpPr>
        <p:spPr>
          <a:xfrm>
            <a:off x="246062" y="2087563"/>
            <a:ext cx="2808000" cy="432000"/>
          </a:xfrm>
          <a:solidFill>
            <a:schemeClr val="accent1"/>
          </a:solidFill>
        </p:spPr>
        <p:txBody>
          <a:bodyPr lIns="36000" tIns="36000" rIns="36000" bIns="36000" anchor="ctr" anchorCtr="1"/>
          <a:lstStyle>
            <a:lvl1pPr algn="ctr"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25"/>
          </p:nvPr>
        </p:nvSpPr>
        <p:spPr>
          <a:xfrm>
            <a:off x="3147362" y="2087563"/>
            <a:ext cx="2808000" cy="432000"/>
          </a:xfrm>
          <a:solidFill>
            <a:schemeClr val="accent1"/>
          </a:solidFill>
        </p:spPr>
        <p:txBody>
          <a:bodyPr lIns="36000" tIns="36000" rIns="36000" bIns="36000" anchor="ctr" anchorCtr="1"/>
          <a:lstStyle>
            <a:lvl1pPr algn="ctr"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26"/>
          </p:nvPr>
        </p:nvSpPr>
        <p:spPr>
          <a:xfrm>
            <a:off x="6048663" y="2087563"/>
            <a:ext cx="2808000" cy="432000"/>
          </a:xfrm>
          <a:solidFill>
            <a:schemeClr val="accent1"/>
          </a:solidFill>
        </p:spPr>
        <p:txBody>
          <a:bodyPr lIns="36000" tIns="36000" rIns="36000" bIns="36000" anchor="ctr" anchorCtr="1"/>
          <a:lstStyle>
            <a:lvl1pPr algn="ctr"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2" name="Inhaltsplatzhalter 21"/>
          <p:cNvSpPr>
            <a:spLocks noGrp="1"/>
          </p:cNvSpPr>
          <p:nvPr>
            <p:ph sz="quarter" idx="27"/>
          </p:nvPr>
        </p:nvSpPr>
        <p:spPr>
          <a:xfrm>
            <a:off x="250824" y="2564575"/>
            <a:ext cx="2808000" cy="406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23" name="Inhaltsplatzhalter 21"/>
          <p:cNvSpPr>
            <a:spLocks noGrp="1"/>
          </p:cNvSpPr>
          <p:nvPr>
            <p:ph sz="quarter" idx="28"/>
          </p:nvPr>
        </p:nvSpPr>
        <p:spPr>
          <a:xfrm>
            <a:off x="3149744" y="2564575"/>
            <a:ext cx="2808000" cy="406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24" name="Inhaltsplatzhalter 21"/>
          <p:cNvSpPr>
            <a:spLocks noGrp="1"/>
          </p:cNvSpPr>
          <p:nvPr>
            <p:ph sz="quarter" idx="29"/>
          </p:nvPr>
        </p:nvSpPr>
        <p:spPr>
          <a:xfrm>
            <a:off x="6048663" y="2564575"/>
            <a:ext cx="2808000" cy="406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r"/>
            <a:fld id="{96BA7A3E-2C8E-47E1-9847-C7B85CD9F5FD}" type="datetime1">
              <a:rPr lang="de-DE" smtClean="0"/>
              <a:t>15.01.2016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0533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Vergleich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4800" y="2088000"/>
            <a:ext cx="2088000" cy="432000"/>
          </a:xfrm>
          <a:solidFill>
            <a:schemeClr val="accent1"/>
          </a:solidFill>
        </p:spPr>
        <p:txBody>
          <a:bodyPr t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44800" y="2548174"/>
            <a:ext cx="2088000" cy="406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9" name="Textplatzhalter 2"/>
          <p:cNvSpPr>
            <a:spLocks noGrp="1"/>
          </p:cNvSpPr>
          <p:nvPr>
            <p:ph type="body" idx="24"/>
          </p:nvPr>
        </p:nvSpPr>
        <p:spPr>
          <a:xfrm>
            <a:off x="2416800" y="2088000"/>
            <a:ext cx="2088000" cy="432000"/>
          </a:xfrm>
          <a:solidFill>
            <a:schemeClr val="accent1"/>
          </a:solidFill>
        </p:spPr>
        <p:txBody>
          <a:bodyPr t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Inhaltsplatzhalter 3"/>
          <p:cNvSpPr>
            <a:spLocks noGrp="1"/>
          </p:cNvSpPr>
          <p:nvPr>
            <p:ph sz="half" idx="25"/>
          </p:nvPr>
        </p:nvSpPr>
        <p:spPr>
          <a:xfrm>
            <a:off x="2416800" y="2556000"/>
            <a:ext cx="2088000" cy="406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1" name="Textplatzhalter 2"/>
          <p:cNvSpPr>
            <a:spLocks noGrp="1"/>
          </p:cNvSpPr>
          <p:nvPr>
            <p:ph type="body" idx="26"/>
          </p:nvPr>
        </p:nvSpPr>
        <p:spPr>
          <a:xfrm>
            <a:off x="4588800" y="2088000"/>
            <a:ext cx="2088000" cy="432000"/>
          </a:xfrm>
          <a:solidFill>
            <a:schemeClr val="accent1"/>
          </a:solidFill>
        </p:spPr>
        <p:txBody>
          <a:bodyPr t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2" name="Inhaltsplatzhalter 3"/>
          <p:cNvSpPr>
            <a:spLocks noGrp="1"/>
          </p:cNvSpPr>
          <p:nvPr>
            <p:ph sz="half" idx="27"/>
          </p:nvPr>
        </p:nvSpPr>
        <p:spPr>
          <a:xfrm>
            <a:off x="4588800" y="2556000"/>
            <a:ext cx="2088000" cy="406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3" name="Textplatzhalter 2"/>
          <p:cNvSpPr>
            <a:spLocks noGrp="1"/>
          </p:cNvSpPr>
          <p:nvPr>
            <p:ph type="body" idx="28"/>
          </p:nvPr>
        </p:nvSpPr>
        <p:spPr>
          <a:xfrm>
            <a:off x="6760800" y="2088000"/>
            <a:ext cx="2088000" cy="432000"/>
          </a:xfrm>
          <a:solidFill>
            <a:schemeClr val="accent1"/>
          </a:solidFill>
        </p:spPr>
        <p:txBody>
          <a:bodyPr t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4" name="Inhaltsplatzhalter 3"/>
          <p:cNvSpPr>
            <a:spLocks noGrp="1"/>
          </p:cNvSpPr>
          <p:nvPr>
            <p:ph sz="half" idx="29"/>
          </p:nvPr>
        </p:nvSpPr>
        <p:spPr>
          <a:xfrm>
            <a:off x="6760800" y="2556000"/>
            <a:ext cx="2088000" cy="406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r"/>
            <a:fld id="{311D747D-E052-4925-9363-4094EF55BED0}" type="datetime1">
              <a:rPr lang="de-DE" smtClean="0"/>
              <a:t>15.01.2016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0794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Vergleich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4800" y="2088000"/>
            <a:ext cx="4212000" cy="432000"/>
          </a:xfrm>
          <a:solidFill>
            <a:schemeClr val="accent1"/>
          </a:solidFill>
        </p:spPr>
        <p:txBody>
          <a:bodyPr t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44800" y="2556000"/>
            <a:ext cx="4212000" cy="1764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2" name="Textplatzhalter 2"/>
          <p:cNvSpPr>
            <a:spLocks noGrp="1"/>
          </p:cNvSpPr>
          <p:nvPr>
            <p:ph type="body" idx="13"/>
          </p:nvPr>
        </p:nvSpPr>
        <p:spPr>
          <a:xfrm>
            <a:off x="244800" y="4385707"/>
            <a:ext cx="4212000" cy="432000"/>
          </a:xfrm>
          <a:solidFill>
            <a:schemeClr val="accent1"/>
          </a:solidFill>
        </p:spPr>
        <p:txBody>
          <a:bodyPr t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3" name="Inhaltsplatzhalter 3"/>
          <p:cNvSpPr>
            <a:spLocks noGrp="1"/>
          </p:cNvSpPr>
          <p:nvPr>
            <p:ph sz="half" idx="14"/>
          </p:nvPr>
        </p:nvSpPr>
        <p:spPr>
          <a:xfrm>
            <a:off x="244800" y="4853707"/>
            <a:ext cx="4212000" cy="1764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4" name="Textplatzhalter 2"/>
          <p:cNvSpPr>
            <a:spLocks noGrp="1"/>
          </p:cNvSpPr>
          <p:nvPr>
            <p:ph type="body" idx="15"/>
          </p:nvPr>
        </p:nvSpPr>
        <p:spPr>
          <a:xfrm>
            <a:off x="4636800" y="2088000"/>
            <a:ext cx="4212000" cy="432000"/>
          </a:xfrm>
          <a:solidFill>
            <a:schemeClr val="accent1"/>
          </a:solidFill>
        </p:spPr>
        <p:txBody>
          <a:bodyPr t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5" name="Inhaltsplatzhalter 3"/>
          <p:cNvSpPr>
            <a:spLocks noGrp="1"/>
          </p:cNvSpPr>
          <p:nvPr>
            <p:ph sz="half" idx="16"/>
          </p:nvPr>
        </p:nvSpPr>
        <p:spPr>
          <a:xfrm>
            <a:off x="4636800" y="2556000"/>
            <a:ext cx="4212000" cy="1764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6" name="Textplatzhalter 2"/>
          <p:cNvSpPr>
            <a:spLocks noGrp="1"/>
          </p:cNvSpPr>
          <p:nvPr>
            <p:ph type="body" idx="17"/>
          </p:nvPr>
        </p:nvSpPr>
        <p:spPr>
          <a:xfrm>
            <a:off x="4636800" y="4385707"/>
            <a:ext cx="4212000" cy="432000"/>
          </a:xfrm>
          <a:solidFill>
            <a:schemeClr val="accent1"/>
          </a:solidFill>
        </p:spPr>
        <p:txBody>
          <a:bodyPr t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7" name="Inhaltsplatzhalter 3"/>
          <p:cNvSpPr>
            <a:spLocks noGrp="1"/>
          </p:cNvSpPr>
          <p:nvPr>
            <p:ph sz="half" idx="18"/>
          </p:nvPr>
        </p:nvSpPr>
        <p:spPr>
          <a:xfrm>
            <a:off x="4636800" y="4853707"/>
            <a:ext cx="4212000" cy="1764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r"/>
            <a:fld id="{00B06260-634C-478D-B648-C154187D3A2B}" type="datetime1">
              <a:rPr lang="de-DE" smtClean="0"/>
              <a:t>15.01.2016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2023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x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24"/>
          </p:nvPr>
        </p:nvSpPr>
        <p:spPr>
          <a:xfrm>
            <a:off x="246062" y="2087563"/>
            <a:ext cx="1656000" cy="432000"/>
          </a:xfrm>
          <a:solidFill>
            <a:schemeClr val="accent1"/>
          </a:solidFill>
        </p:spPr>
        <p:txBody>
          <a:bodyPr lIns="36000" tIns="36000" rIns="36000" bIns="36000" anchor="ctr" anchorCtr="1"/>
          <a:lstStyle>
            <a:lvl1pPr algn="ctr"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25"/>
          </p:nvPr>
        </p:nvSpPr>
        <p:spPr>
          <a:xfrm>
            <a:off x="1982747" y="2087563"/>
            <a:ext cx="1656000" cy="432000"/>
          </a:xfrm>
          <a:solidFill>
            <a:schemeClr val="accent1"/>
          </a:solidFill>
        </p:spPr>
        <p:txBody>
          <a:bodyPr lIns="36000" tIns="36000" rIns="36000" bIns="36000" anchor="ctr" anchorCtr="1"/>
          <a:lstStyle>
            <a:lvl1pPr algn="ctr"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6"/>
          </p:nvPr>
        </p:nvSpPr>
        <p:spPr>
          <a:xfrm>
            <a:off x="3719432" y="2087563"/>
            <a:ext cx="1656000" cy="432000"/>
          </a:xfrm>
          <a:solidFill>
            <a:schemeClr val="accent1"/>
          </a:solidFill>
        </p:spPr>
        <p:txBody>
          <a:bodyPr lIns="36000" tIns="36000" rIns="36000" bIns="36000" anchor="ctr" anchorCtr="1"/>
          <a:lstStyle>
            <a:lvl1pPr algn="ctr"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4" name="Inhaltsplatzhalter 21"/>
          <p:cNvSpPr>
            <a:spLocks noGrp="1"/>
          </p:cNvSpPr>
          <p:nvPr>
            <p:ph sz="quarter" idx="27"/>
          </p:nvPr>
        </p:nvSpPr>
        <p:spPr>
          <a:xfrm>
            <a:off x="250824" y="2564575"/>
            <a:ext cx="1656000" cy="406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35" name="Inhaltsplatzhalter 21"/>
          <p:cNvSpPr>
            <a:spLocks noGrp="1"/>
          </p:cNvSpPr>
          <p:nvPr>
            <p:ph sz="quarter" idx="28"/>
          </p:nvPr>
        </p:nvSpPr>
        <p:spPr>
          <a:xfrm>
            <a:off x="1986318" y="2564575"/>
            <a:ext cx="1656000" cy="406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36" name="Inhaltsplatzhalter 21"/>
          <p:cNvSpPr>
            <a:spLocks noGrp="1"/>
          </p:cNvSpPr>
          <p:nvPr>
            <p:ph sz="quarter" idx="29"/>
          </p:nvPr>
        </p:nvSpPr>
        <p:spPr>
          <a:xfrm>
            <a:off x="3721812" y="2564575"/>
            <a:ext cx="1656000" cy="406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30"/>
          </p:nvPr>
        </p:nvSpPr>
        <p:spPr>
          <a:xfrm>
            <a:off x="5456117" y="2087563"/>
            <a:ext cx="1656000" cy="432000"/>
          </a:xfrm>
          <a:solidFill>
            <a:schemeClr val="accent1"/>
          </a:solidFill>
        </p:spPr>
        <p:txBody>
          <a:bodyPr lIns="36000" tIns="36000" rIns="36000" bIns="36000" anchor="ctr" anchorCtr="1"/>
          <a:lstStyle>
            <a:lvl1pPr algn="ctr"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8" name="Inhaltsplatzhalter 21"/>
          <p:cNvSpPr>
            <a:spLocks noGrp="1"/>
          </p:cNvSpPr>
          <p:nvPr>
            <p:ph sz="quarter" idx="31"/>
          </p:nvPr>
        </p:nvSpPr>
        <p:spPr>
          <a:xfrm>
            <a:off x="5457306" y="2564575"/>
            <a:ext cx="1656000" cy="406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32"/>
          </p:nvPr>
        </p:nvSpPr>
        <p:spPr>
          <a:xfrm>
            <a:off x="7192800" y="2087563"/>
            <a:ext cx="1656000" cy="432000"/>
          </a:xfrm>
          <a:solidFill>
            <a:schemeClr val="accent1"/>
          </a:solidFill>
        </p:spPr>
        <p:txBody>
          <a:bodyPr lIns="36000" tIns="36000" rIns="36000" bIns="36000" anchor="ctr" anchorCtr="1"/>
          <a:lstStyle>
            <a:lvl1pPr algn="ctr"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0" name="Inhaltsplatzhalter 21"/>
          <p:cNvSpPr>
            <a:spLocks noGrp="1"/>
          </p:cNvSpPr>
          <p:nvPr>
            <p:ph sz="quarter" idx="33"/>
          </p:nvPr>
        </p:nvSpPr>
        <p:spPr>
          <a:xfrm>
            <a:off x="7192800" y="2564575"/>
            <a:ext cx="1656000" cy="406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pPr algn="r"/>
            <a:fld id="{BB0A54F9-8440-4B98-BB6B-20304006D27F}" type="datetime1">
              <a:rPr lang="de-DE" smtClean="0"/>
              <a:t>15.01.2016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2672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kürztes Logo//Bild//großes Mo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00"/>
            </a:lvl1pPr>
          </a:lstStyle>
          <a:p>
            <a:pPr algn="r"/>
            <a:fld id="{01420740-1950-40F3-BDAC-094FFE94386B}" type="datetime1">
              <a:rPr lang="de-DE" smtClean="0"/>
              <a:t>15.01.2016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reihandform 5"/>
          <p:cNvSpPr/>
          <p:nvPr userDrawn="1"/>
        </p:nvSpPr>
        <p:spPr>
          <a:xfrm>
            <a:off x="1" y="0"/>
            <a:ext cx="2904401" cy="1004400"/>
          </a:xfrm>
          <a:custGeom>
            <a:avLst/>
            <a:gdLst>
              <a:gd name="connsiteX0" fmla="*/ 0 w 2904401"/>
              <a:gd name="connsiteY0" fmla="*/ 0 h 1004400"/>
              <a:gd name="connsiteX1" fmla="*/ 2904401 w 2904401"/>
              <a:gd name="connsiteY1" fmla="*/ 0 h 1004400"/>
              <a:gd name="connsiteX2" fmla="*/ 2702444 w 2904401"/>
              <a:gd name="connsiteY2" fmla="*/ 1004400 h 1004400"/>
              <a:gd name="connsiteX3" fmla="*/ 0 w 2904401"/>
              <a:gd name="connsiteY3" fmla="*/ 1004400 h 100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401" h="1004400">
                <a:moveTo>
                  <a:pt x="0" y="0"/>
                </a:moveTo>
                <a:lnTo>
                  <a:pt x="2904401" y="0"/>
                </a:lnTo>
                <a:lnTo>
                  <a:pt x="2702444" y="1004400"/>
                </a:lnTo>
                <a:lnTo>
                  <a:pt x="0" y="1004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ildplatzhalter 2"/>
          <p:cNvSpPr>
            <a:spLocks noGrp="1"/>
          </p:cNvSpPr>
          <p:nvPr>
            <p:ph type="pic" sz="quarter" idx="28"/>
          </p:nvPr>
        </p:nvSpPr>
        <p:spPr>
          <a:xfrm>
            <a:off x="1" y="1249200"/>
            <a:ext cx="9125999" cy="56088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34"/>
          </p:nvPr>
        </p:nvSpPr>
        <p:spPr>
          <a:xfrm flipH="1">
            <a:off x="3895905" y="1253962"/>
            <a:ext cx="5248095" cy="5604038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57400 w 4248000"/>
              <a:gd name="connsiteY1" fmla="*/ 635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0318 h 4546318"/>
              <a:gd name="connsiteX1" fmla="*/ 3276450 w 4248000"/>
              <a:gd name="connsiteY1" fmla="*/ 0 h 4546318"/>
              <a:gd name="connsiteX2" fmla="*/ 4248000 w 4248000"/>
              <a:gd name="connsiteY2" fmla="*/ 4546318 h 4546318"/>
              <a:gd name="connsiteX3" fmla="*/ 0 w 4248000"/>
              <a:gd name="connsiteY3" fmla="*/ 4546318 h 4546318"/>
              <a:gd name="connsiteX4" fmla="*/ 0 w 4248000"/>
              <a:gd name="connsiteY4" fmla="*/ 10318 h 4546318"/>
              <a:gd name="connsiteX0" fmla="*/ 0 w 4248000"/>
              <a:gd name="connsiteY0" fmla="*/ 793 h 4536793"/>
              <a:gd name="connsiteX1" fmla="*/ 3292325 w 4248000"/>
              <a:gd name="connsiteY1" fmla="*/ 0 h 4536793"/>
              <a:gd name="connsiteX2" fmla="*/ 4248000 w 4248000"/>
              <a:gd name="connsiteY2" fmla="*/ 4536793 h 4536793"/>
              <a:gd name="connsiteX3" fmla="*/ 0 w 4248000"/>
              <a:gd name="connsiteY3" fmla="*/ 4536793 h 4536793"/>
              <a:gd name="connsiteX4" fmla="*/ 0 w 4248000"/>
              <a:gd name="connsiteY4" fmla="*/ 793 h 4536793"/>
              <a:gd name="connsiteX0" fmla="*/ 0 w 4248000"/>
              <a:gd name="connsiteY0" fmla="*/ 3968 h 4539968"/>
              <a:gd name="connsiteX1" fmla="*/ 3301850 w 4248000"/>
              <a:gd name="connsiteY1" fmla="*/ 0 h 4539968"/>
              <a:gd name="connsiteX2" fmla="*/ 4248000 w 4248000"/>
              <a:gd name="connsiteY2" fmla="*/ 4539968 h 4539968"/>
              <a:gd name="connsiteX3" fmla="*/ 0 w 4248000"/>
              <a:gd name="connsiteY3" fmla="*/ 4539968 h 4539968"/>
              <a:gd name="connsiteX4" fmla="*/ 0 w 4248000"/>
              <a:gd name="connsiteY4" fmla="*/ 3968 h 4539968"/>
              <a:gd name="connsiteX0" fmla="*/ 0 w 4248000"/>
              <a:gd name="connsiteY0" fmla="*/ 0 h 4536000"/>
              <a:gd name="connsiteX1" fmla="*/ 3301850 w 4248000"/>
              <a:gd name="connsiteY1" fmla="*/ 3742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90286 w 4248000"/>
              <a:gd name="connsiteY1" fmla="*/ 5669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80649 w 4248000"/>
              <a:gd name="connsiteY1" fmla="*/ 1815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13 h 4536113"/>
              <a:gd name="connsiteX1" fmla="*/ 3284503 w 4248000"/>
              <a:gd name="connsiteY1" fmla="*/ 0 h 4536113"/>
              <a:gd name="connsiteX2" fmla="*/ 4248000 w 4248000"/>
              <a:gd name="connsiteY2" fmla="*/ 4536113 h 4536113"/>
              <a:gd name="connsiteX3" fmla="*/ 0 w 4248000"/>
              <a:gd name="connsiteY3" fmla="*/ 4536113 h 4536113"/>
              <a:gd name="connsiteX4" fmla="*/ 0 w 4248000"/>
              <a:gd name="connsiteY4" fmla="*/ 113 h 453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000" h="4536113">
                <a:moveTo>
                  <a:pt x="0" y="113"/>
                </a:moveTo>
                <a:lnTo>
                  <a:pt x="3284503" y="0"/>
                </a:lnTo>
                <a:lnTo>
                  <a:pt x="4248000" y="4536113"/>
                </a:lnTo>
                <a:lnTo>
                  <a:pt x="0" y="4536113"/>
                </a:lnTo>
                <a:lnTo>
                  <a:pt x="0" y="113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1440000" tIns="936000" rIns="288000" bIns="244800"/>
          <a:lstStyle>
            <a:lvl1pPr>
              <a:spcAft>
                <a:spcPts val="700"/>
              </a:spcAft>
              <a:defRPr sz="1700" b="1">
                <a:solidFill>
                  <a:schemeClr val="bg1"/>
                </a:solidFill>
              </a:defRPr>
            </a:lvl1pPr>
            <a:lvl2pPr marL="252000" indent="-252000">
              <a:spcAft>
                <a:spcPts val="400"/>
              </a:spcAft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400" b="0">
                <a:solidFill>
                  <a:schemeClr val="bg1"/>
                </a:solidFill>
              </a:defRPr>
            </a:lvl2pPr>
            <a:lvl3pPr marL="504000" indent="-252000">
              <a:buClr>
                <a:schemeClr val="bg1"/>
              </a:buClr>
              <a:buFont typeface="Arial" panose="020B0604020202020204" pitchFamily="34" charset="0"/>
              <a:buChar char="–"/>
              <a:defRPr sz="1400" b="0">
                <a:solidFill>
                  <a:schemeClr val="bg1"/>
                </a:solidFill>
              </a:defRPr>
            </a:lvl3pPr>
            <a:lvl4pPr marL="720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8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2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076056" y="1449088"/>
            <a:ext cx="3779944" cy="648000"/>
          </a:xfrm>
        </p:spPr>
        <p:txBody>
          <a:bodyPr lIns="24480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917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arbei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244800" y="4293095"/>
            <a:ext cx="8604000" cy="2339479"/>
          </a:xfrm>
        </p:spPr>
        <p:txBody>
          <a:bodyPr/>
          <a:lstStyle/>
          <a:p>
            <a:pPr lvl="0"/>
            <a:r>
              <a:rPr lang="de-DE" noProof="0" smtClean="0"/>
              <a:t>Tabelle durch Klicken auf Symbol hinzufügen</a:t>
            </a:r>
            <a:endParaRPr lang="de-DE" noProof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2"/>
          </p:nvPr>
        </p:nvSpPr>
        <p:spPr>
          <a:xfrm>
            <a:off x="244800" y="2098800"/>
            <a:ext cx="2106000" cy="2160588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8" name="Bildplatzhalter 6"/>
          <p:cNvSpPr>
            <a:spLocks noGrp="1"/>
          </p:cNvSpPr>
          <p:nvPr>
            <p:ph type="pic" sz="quarter" idx="13"/>
          </p:nvPr>
        </p:nvSpPr>
        <p:spPr>
          <a:xfrm>
            <a:off x="2413421" y="2098800"/>
            <a:ext cx="2106000" cy="2160588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9" name="Bildplatzhalter 6"/>
          <p:cNvSpPr>
            <a:spLocks noGrp="1"/>
          </p:cNvSpPr>
          <p:nvPr>
            <p:ph type="pic" sz="quarter" idx="14"/>
          </p:nvPr>
        </p:nvSpPr>
        <p:spPr>
          <a:xfrm>
            <a:off x="4582042" y="2098800"/>
            <a:ext cx="2106000" cy="2160588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15"/>
          </p:nvPr>
        </p:nvSpPr>
        <p:spPr>
          <a:xfrm>
            <a:off x="6750663" y="2098800"/>
            <a:ext cx="2106000" cy="2160588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4" name="Textplatzhalt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r"/>
            <a:fld id="{5A0453CF-4B87-4624-B21C-7304338E974D}" type="datetime1">
              <a:rPr lang="de-DE" smtClean="0"/>
              <a:t>15.01.2016</a:t>
            </a:fld>
            <a:endParaRPr lang="de-DE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531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arbei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244800" y="4293096"/>
            <a:ext cx="8604000" cy="2340260"/>
          </a:xfrm>
        </p:spPr>
        <p:txBody>
          <a:bodyPr/>
          <a:lstStyle/>
          <a:p>
            <a:pPr lvl="0"/>
            <a:r>
              <a:rPr lang="de-DE" noProof="0" smtClean="0"/>
              <a:t>Tabelle durch Klicken auf Symbol hinzufügen</a:t>
            </a:r>
            <a:endParaRPr lang="de-DE" noProof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2"/>
          </p:nvPr>
        </p:nvSpPr>
        <p:spPr>
          <a:xfrm>
            <a:off x="244800" y="2098800"/>
            <a:ext cx="1386000" cy="2160588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8" name="Bildplatzhalter 6"/>
          <p:cNvSpPr>
            <a:spLocks noGrp="1"/>
          </p:cNvSpPr>
          <p:nvPr>
            <p:ph type="pic" sz="quarter" idx="13"/>
          </p:nvPr>
        </p:nvSpPr>
        <p:spPr>
          <a:xfrm>
            <a:off x="1689973" y="2098800"/>
            <a:ext cx="1386000" cy="2160588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9" name="Bildplatzhalter 6"/>
          <p:cNvSpPr>
            <a:spLocks noGrp="1"/>
          </p:cNvSpPr>
          <p:nvPr>
            <p:ph type="pic" sz="quarter" idx="14"/>
          </p:nvPr>
        </p:nvSpPr>
        <p:spPr>
          <a:xfrm>
            <a:off x="3135146" y="2098800"/>
            <a:ext cx="1386000" cy="2160588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15"/>
          </p:nvPr>
        </p:nvSpPr>
        <p:spPr>
          <a:xfrm>
            <a:off x="4580319" y="2098800"/>
            <a:ext cx="1386000" cy="2160588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025492" y="2098800"/>
            <a:ext cx="1386000" cy="2160588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7"/>
          </p:nvPr>
        </p:nvSpPr>
        <p:spPr>
          <a:xfrm>
            <a:off x="7470663" y="2098800"/>
            <a:ext cx="1386000" cy="2160588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6" name="Textplatzhalt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r"/>
            <a:fld id="{54C67F0F-189A-4201-8EAD-9F98ABB95F8B}" type="datetime1">
              <a:rPr lang="de-DE" smtClean="0"/>
              <a:t>15.01.2016</a:t>
            </a:fld>
            <a:endParaRPr lang="de-DE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1661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//Ty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4800" y="2088000"/>
            <a:ext cx="4212000" cy="4428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244800" y="1268832"/>
            <a:ext cx="8564500" cy="648000"/>
          </a:xfrm>
          <a:prstGeom prst="rect">
            <a:avLst/>
          </a:prstGeom>
          <a:noFill/>
        </p:spPr>
        <p:txBody>
          <a:bodyPr wrap="square" lIns="0" tIns="36000" rIns="0" bIns="36000" rtlCol="0">
            <a:noAutofit/>
          </a:bodyPr>
          <a:lstStyle/>
          <a:p>
            <a:r>
              <a:rPr lang="de-DE" sz="2200" b="1" dirty="0" smtClean="0">
                <a:solidFill>
                  <a:schemeClr val="tx2"/>
                </a:solidFill>
              </a:rPr>
              <a:t>Vielen</a:t>
            </a:r>
            <a:r>
              <a:rPr lang="de-DE" sz="2200" b="1" baseline="0" dirty="0" smtClean="0">
                <a:solidFill>
                  <a:schemeClr val="tx2"/>
                </a:solidFill>
              </a:rPr>
              <a:t> Dank für Ihre Aufmerksamkeit</a:t>
            </a:r>
            <a:endParaRPr lang="de-DE" sz="2200" b="1" dirty="0">
              <a:solidFill>
                <a:schemeClr val="tx2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680514" y="2096852"/>
            <a:ext cx="4176149" cy="324000"/>
          </a:xfrm>
        </p:spPr>
        <p:txBody>
          <a:bodyPr/>
          <a:lstStyle>
            <a:lvl1pPr>
              <a:defRPr sz="2000" b="1"/>
            </a:lvl1pPr>
          </a:lstStyle>
          <a:p>
            <a:pPr lvl="0"/>
            <a:r>
              <a:rPr lang="de-DE" dirty="0" smtClean="0"/>
              <a:t>Name</a:t>
            </a:r>
            <a:endParaRPr lang="de-DE" dirty="0"/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5364088" y="4821495"/>
            <a:ext cx="3492577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l" defTabSz="758825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10000"/>
              </a:spcAft>
            </a:pPr>
            <a:r>
              <a:rPr lang="de-DE" dirty="0" smtClean="0"/>
              <a:t>Telefonnummer</a:t>
            </a:r>
            <a:endParaRPr lang="de-DE" dirty="0"/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18" hasCustomPrompt="1"/>
          </p:nvPr>
        </p:nvSpPr>
        <p:spPr>
          <a:xfrm>
            <a:off x="5364088" y="5003884"/>
            <a:ext cx="3492575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Mobilnummer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4679950" y="3491740"/>
            <a:ext cx="4176713" cy="1259980"/>
          </a:xfrm>
        </p:spPr>
        <p:txBody>
          <a:bodyPr/>
          <a:lstStyle>
            <a:lvl1pPr>
              <a:defRPr sz="1200" baseline="0">
                <a:latin typeface="+mn-lt"/>
              </a:defRPr>
            </a:lvl1pPr>
          </a:lstStyle>
          <a:p>
            <a:pPr lvl="0"/>
            <a:r>
              <a:rPr lang="de-DE" dirty="0" smtClean="0"/>
              <a:t>Adresse eingeben</a:t>
            </a:r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20"/>
          </p:nvPr>
        </p:nvSpPr>
        <p:spPr>
          <a:xfrm>
            <a:off x="4679950" y="2420852"/>
            <a:ext cx="4176714" cy="414853"/>
          </a:xfrm>
        </p:spPr>
        <p:txBody>
          <a:bodyPr/>
          <a:lstStyle>
            <a:lvl1pPr>
              <a:defRPr>
                <a:solidFill>
                  <a:srgbClr val="868686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2" name="Textplatzhalter 9"/>
          <p:cNvSpPr>
            <a:spLocks noGrp="1"/>
          </p:cNvSpPr>
          <p:nvPr>
            <p:ph type="body" sz="quarter" idx="22" hasCustomPrompt="1"/>
          </p:nvPr>
        </p:nvSpPr>
        <p:spPr>
          <a:xfrm>
            <a:off x="5364087" y="5183884"/>
            <a:ext cx="3492577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max.mustermann@kraussmaffei.com</a:t>
            </a:r>
            <a:endParaRPr lang="de-DE" dirty="0"/>
          </a:p>
        </p:txBody>
      </p:sp>
      <p:sp>
        <p:nvSpPr>
          <p:cNvPr id="23" name="Rechteck 22"/>
          <p:cNvSpPr/>
          <p:nvPr userDrawn="1"/>
        </p:nvSpPr>
        <p:spPr>
          <a:xfrm>
            <a:off x="4679950" y="4821495"/>
            <a:ext cx="68413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tabLst>
                <a:tab pos="685800" algn="l"/>
              </a:tabLst>
            </a:pPr>
            <a:r>
              <a:rPr lang="en-US" altLang="de-DE" sz="1200" dirty="0" err="1" smtClean="0">
                <a:solidFill>
                  <a:schemeClr val="tx1"/>
                </a:solidFill>
                <a:latin typeface="+mn-lt"/>
              </a:rPr>
              <a:t>Telefon</a:t>
            </a:r>
            <a:r>
              <a:rPr lang="en-US" altLang="de-DE" sz="1200" dirty="0" smtClean="0">
                <a:solidFill>
                  <a:schemeClr val="tx1"/>
                </a:solidFill>
                <a:latin typeface="+mn-lt"/>
              </a:rPr>
              <a:t>	</a:t>
            </a:r>
            <a:endParaRPr lang="en-US" altLang="de-DE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" name="Rechteck 23"/>
          <p:cNvSpPr/>
          <p:nvPr userDrawn="1"/>
        </p:nvSpPr>
        <p:spPr>
          <a:xfrm>
            <a:off x="4679950" y="5003884"/>
            <a:ext cx="68413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tabLst>
                <a:tab pos="685800" algn="l"/>
              </a:tabLst>
            </a:pPr>
            <a:r>
              <a:rPr lang="de-DE" sz="1200" dirty="0" smtClean="0">
                <a:solidFill>
                  <a:schemeClr val="tx1"/>
                </a:solidFill>
                <a:latin typeface="+mn-lt"/>
              </a:rPr>
              <a:t>Mobil</a:t>
            </a:r>
            <a:r>
              <a:rPr lang="en-US" sz="1200" dirty="0" smtClean="0">
                <a:solidFill>
                  <a:schemeClr val="tx1"/>
                </a:solidFill>
                <a:latin typeface="+mn-lt"/>
              </a:rPr>
              <a:t>	</a:t>
            </a:r>
            <a:endParaRPr lang="de-DE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extfeld 1"/>
          <p:cNvSpPr txBox="1"/>
          <p:nvPr userDrawn="1"/>
        </p:nvSpPr>
        <p:spPr>
          <a:xfrm>
            <a:off x="4648556" y="6336000"/>
            <a:ext cx="4176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www.kraussmaffei.com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Rechteck 20"/>
          <p:cNvSpPr/>
          <p:nvPr userDrawn="1"/>
        </p:nvSpPr>
        <p:spPr>
          <a:xfrm>
            <a:off x="4679950" y="5188550"/>
            <a:ext cx="68413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tabLst>
                <a:tab pos="717550" algn="l"/>
              </a:tabLst>
            </a:pPr>
            <a:r>
              <a:rPr lang="de-DE" sz="1200" dirty="0" smtClean="0">
                <a:solidFill>
                  <a:schemeClr val="tx1"/>
                </a:solidFill>
                <a:latin typeface="+mn-lt"/>
              </a:rPr>
              <a:t>Email</a:t>
            </a:r>
            <a:endParaRPr lang="de-DE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r"/>
            <a:fld id="{F4548558-9E42-46E5-8366-2B04DFC55773}" type="datetime1">
              <a:rPr lang="de-DE" smtClean="0"/>
              <a:t>15.01.2016</a:t>
            </a:fld>
            <a:endParaRPr lang="de-DE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079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e//Ty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4800" y="2088000"/>
            <a:ext cx="2159764" cy="2270521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244800" y="1266729"/>
            <a:ext cx="8564500" cy="647701"/>
          </a:xfrm>
          <a:prstGeom prst="rect">
            <a:avLst/>
          </a:prstGeom>
          <a:noFill/>
        </p:spPr>
        <p:txBody>
          <a:bodyPr wrap="square" lIns="0" tIns="36000" rIns="0" bIns="36000" rtlCol="0">
            <a:noAutofit/>
          </a:bodyPr>
          <a:lstStyle/>
          <a:p>
            <a:r>
              <a:rPr lang="de-DE" sz="2200" b="1" dirty="0" smtClean="0">
                <a:solidFill>
                  <a:schemeClr val="tx2"/>
                </a:solidFill>
              </a:rPr>
              <a:t>Vielen</a:t>
            </a:r>
            <a:r>
              <a:rPr lang="de-DE" sz="2200" b="1" baseline="0" dirty="0" smtClean="0">
                <a:solidFill>
                  <a:schemeClr val="tx2"/>
                </a:solidFill>
              </a:rPr>
              <a:t> Dank für Ihre Aufmerksamkeit</a:t>
            </a:r>
            <a:endParaRPr lang="de-DE" sz="2200" b="1" dirty="0">
              <a:solidFill>
                <a:schemeClr val="tx2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44800" y="4437112"/>
            <a:ext cx="4194639" cy="216000"/>
          </a:xfrm>
        </p:spPr>
        <p:txBody>
          <a:bodyPr tIns="0" anchor="ctr" anchorCtr="0"/>
          <a:lstStyle>
            <a:lvl1pPr>
              <a:lnSpc>
                <a:spcPct val="100000"/>
              </a:lnSpc>
              <a:spcAft>
                <a:spcPts val="0"/>
              </a:spcAft>
              <a:defRPr b="1"/>
            </a:lvl1pPr>
          </a:lstStyle>
          <a:p>
            <a:pPr lvl="0"/>
            <a:r>
              <a:rPr lang="de-DE" dirty="0" smtClean="0"/>
              <a:t>Name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244800" y="5184000"/>
            <a:ext cx="4195208" cy="677581"/>
          </a:xfrm>
        </p:spPr>
        <p:txBody>
          <a:bodyPr tIns="0"/>
          <a:lstStyle>
            <a:lvl1pPr>
              <a:lnSpc>
                <a:spcPct val="100000"/>
              </a:lnSpc>
              <a:spcAft>
                <a:spcPts val="0"/>
              </a:spcAft>
              <a:defRPr sz="1200" baseline="0">
                <a:latin typeface="+mn-lt"/>
              </a:defRPr>
            </a:lvl1pPr>
          </a:lstStyle>
          <a:p>
            <a:pPr lvl="0"/>
            <a:r>
              <a:rPr lang="de-DE" dirty="0" smtClean="0"/>
              <a:t>Adresse eingeben</a:t>
            </a:r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20"/>
          </p:nvPr>
        </p:nvSpPr>
        <p:spPr>
          <a:xfrm>
            <a:off x="244800" y="4689112"/>
            <a:ext cx="4195209" cy="252000"/>
          </a:xfrm>
        </p:spPr>
        <p:txBody>
          <a:bodyPr tIns="0" anchor="t" anchorCtr="0"/>
          <a:lstStyle>
            <a:lvl1pPr>
              <a:lnSpc>
                <a:spcPct val="100000"/>
              </a:lnSpc>
              <a:spcAft>
                <a:spcPts val="0"/>
              </a:spcAft>
              <a:defRPr sz="15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Bildplatzhalter 7"/>
          <p:cNvSpPr>
            <a:spLocks noGrp="1"/>
          </p:cNvSpPr>
          <p:nvPr>
            <p:ph type="pic" sz="quarter" idx="24"/>
          </p:nvPr>
        </p:nvSpPr>
        <p:spPr>
          <a:xfrm>
            <a:off x="4684309" y="2088000"/>
            <a:ext cx="2159764" cy="2270521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32" name="Textplatzhalt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657261" y="4437112"/>
            <a:ext cx="4194639" cy="216000"/>
          </a:xfrm>
        </p:spPr>
        <p:txBody>
          <a:bodyPr tIns="0" anchor="ctr" anchorCtr="0"/>
          <a:lstStyle>
            <a:lvl1pPr>
              <a:lnSpc>
                <a:spcPct val="100000"/>
              </a:lnSpc>
              <a:spcAft>
                <a:spcPts val="0"/>
              </a:spcAft>
              <a:defRPr b="1"/>
            </a:lvl1pPr>
          </a:lstStyle>
          <a:p>
            <a:pPr lvl="0"/>
            <a:r>
              <a:rPr lang="de-DE" dirty="0" smtClean="0"/>
              <a:t>Name</a:t>
            </a:r>
            <a:endParaRPr lang="de-DE" dirty="0"/>
          </a:p>
        </p:txBody>
      </p:sp>
      <p:sp>
        <p:nvSpPr>
          <p:cNvPr id="35" name="Textplatzhalter 18"/>
          <p:cNvSpPr>
            <a:spLocks noGrp="1"/>
          </p:cNvSpPr>
          <p:nvPr>
            <p:ph type="body" sz="quarter" idx="28" hasCustomPrompt="1"/>
          </p:nvPr>
        </p:nvSpPr>
        <p:spPr>
          <a:xfrm>
            <a:off x="4656692" y="5184000"/>
            <a:ext cx="4195208" cy="677581"/>
          </a:xfrm>
        </p:spPr>
        <p:txBody>
          <a:bodyPr tIns="0"/>
          <a:lstStyle>
            <a:lvl1pPr>
              <a:lnSpc>
                <a:spcPct val="100000"/>
              </a:lnSpc>
              <a:spcAft>
                <a:spcPts val="0"/>
              </a:spcAft>
              <a:defRPr sz="1200" baseline="0">
                <a:latin typeface="+mn-lt"/>
              </a:defRPr>
            </a:lvl1pPr>
          </a:lstStyle>
          <a:p>
            <a:pPr lvl="0"/>
            <a:r>
              <a:rPr lang="de-DE" dirty="0" smtClean="0"/>
              <a:t>Adresse eingeben</a:t>
            </a:r>
          </a:p>
        </p:txBody>
      </p:sp>
      <p:sp>
        <p:nvSpPr>
          <p:cNvPr id="36" name="Textplatzhalter 18"/>
          <p:cNvSpPr>
            <a:spLocks noGrp="1"/>
          </p:cNvSpPr>
          <p:nvPr>
            <p:ph type="body" sz="quarter" idx="29"/>
          </p:nvPr>
        </p:nvSpPr>
        <p:spPr>
          <a:xfrm>
            <a:off x="4657354" y="4689112"/>
            <a:ext cx="4195209" cy="252000"/>
          </a:xfrm>
        </p:spPr>
        <p:txBody>
          <a:bodyPr tIns="0" anchor="t" anchorCtr="0"/>
          <a:lstStyle>
            <a:lvl1pPr>
              <a:lnSpc>
                <a:spcPct val="100000"/>
              </a:lnSpc>
              <a:spcAft>
                <a:spcPts val="0"/>
              </a:spcAft>
              <a:defRPr sz="15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pPr algn="r"/>
            <a:fld id="{38574B7F-9B9F-4BA9-9BE8-CEA51BF5B922}" type="datetime1">
              <a:rPr lang="de-DE" smtClean="0"/>
              <a:t>15.01.2016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5" name="Textplatzhalter 9"/>
          <p:cNvSpPr>
            <a:spLocks noGrp="1"/>
          </p:cNvSpPr>
          <p:nvPr>
            <p:ph type="body" sz="quarter" idx="36" hasCustomPrompt="1"/>
          </p:nvPr>
        </p:nvSpPr>
        <p:spPr>
          <a:xfrm>
            <a:off x="944974" y="6057014"/>
            <a:ext cx="3492577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l" defTabSz="758825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10000"/>
              </a:spcAft>
            </a:pPr>
            <a:r>
              <a:rPr lang="de-DE" dirty="0" smtClean="0"/>
              <a:t>Telefonnummer</a:t>
            </a:r>
            <a:endParaRPr lang="de-DE" dirty="0"/>
          </a:p>
        </p:txBody>
      </p:sp>
      <p:sp>
        <p:nvSpPr>
          <p:cNvPr id="26" name="Textplatzhalter 9"/>
          <p:cNvSpPr>
            <a:spLocks noGrp="1"/>
          </p:cNvSpPr>
          <p:nvPr>
            <p:ph type="body" sz="quarter" idx="37" hasCustomPrompt="1"/>
          </p:nvPr>
        </p:nvSpPr>
        <p:spPr>
          <a:xfrm>
            <a:off x="944974" y="6238208"/>
            <a:ext cx="3492575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Mobilnummer</a:t>
            </a:r>
            <a:endParaRPr lang="de-DE" dirty="0"/>
          </a:p>
        </p:txBody>
      </p:sp>
      <p:sp>
        <p:nvSpPr>
          <p:cNvPr id="27" name="Textplatzhalter 9"/>
          <p:cNvSpPr>
            <a:spLocks noGrp="1"/>
          </p:cNvSpPr>
          <p:nvPr>
            <p:ph type="body" sz="quarter" idx="38" hasCustomPrompt="1"/>
          </p:nvPr>
        </p:nvSpPr>
        <p:spPr>
          <a:xfrm>
            <a:off x="944973" y="6419403"/>
            <a:ext cx="3492577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max.mustermann@kraussmaffei.com</a:t>
            </a:r>
            <a:endParaRPr lang="de-DE" dirty="0"/>
          </a:p>
        </p:txBody>
      </p:sp>
      <p:sp>
        <p:nvSpPr>
          <p:cNvPr id="28" name="Rechteck 27"/>
          <p:cNvSpPr/>
          <p:nvPr userDrawn="1"/>
        </p:nvSpPr>
        <p:spPr>
          <a:xfrm>
            <a:off x="260836" y="6057014"/>
            <a:ext cx="684138" cy="18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tabLst>
                <a:tab pos="685800" algn="l"/>
              </a:tabLst>
            </a:pPr>
            <a:r>
              <a:rPr lang="en-US" altLang="de-DE" sz="1200" dirty="0" err="1" smtClean="0">
                <a:solidFill>
                  <a:schemeClr val="tx1"/>
                </a:solidFill>
                <a:latin typeface="+mn-lt"/>
              </a:rPr>
              <a:t>Telefon</a:t>
            </a:r>
            <a:r>
              <a:rPr lang="en-US" altLang="de-DE" sz="1200" dirty="0" smtClean="0">
                <a:solidFill>
                  <a:schemeClr val="tx1"/>
                </a:solidFill>
                <a:latin typeface="+mn-lt"/>
              </a:rPr>
              <a:t>	</a:t>
            </a:r>
            <a:endParaRPr lang="en-US" altLang="de-DE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9" name="Rechteck 28"/>
          <p:cNvSpPr/>
          <p:nvPr userDrawn="1"/>
        </p:nvSpPr>
        <p:spPr>
          <a:xfrm>
            <a:off x="260836" y="6240542"/>
            <a:ext cx="684138" cy="18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tabLst>
                <a:tab pos="685800" algn="l"/>
              </a:tabLst>
            </a:pPr>
            <a:r>
              <a:rPr lang="de-DE" sz="1200" dirty="0" smtClean="0">
                <a:solidFill>
                  <a:schemeClr val="tx1"/>
                </a:solidFill>
                <a:latin typeface="+mn-lt"/>
              </a:rPr>
              <a:t>Mobil</a:t>
            </a:r>
            <a:r>
              <a:rPr lang="en-US" sz="1200" dirty="0" smtClean="0">
                <a:solidFill>
                  <a:schemeClr val="tx1"/>
                </a:solidFill>
                <a:latin typeface="+mn-lt"/>
              </a:rPr>
              <a:t>	</a:t>
            </a:r>
            <a:endParaRPr lang="de-DE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Rechteck 29"/>
          <p:cNvSpPr/>
          <p:nvPr userDrawn="1"/>
        </p:nvSpPr>
        <p:spPr>
          <a:xfrm>
            <a:off x="260836" y="6424069"/>
            <a:ext cx="684138" cy="18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tabLst>
                <a:tab pos="717550" algn="l"/>
              </a:tabLst>
            </a:pPr>
            <a:r>
              <a:rPr lang="de-DE" sz="1200" dirty="0" smtClean="0">
                <a:solidFill>
                  <a:schemeClr val="tx1"/>
                </a:solidFill>
                <a:latin typeface="+mn-lt"/>
              </a:rPr>
              <a:t>Email</a:t>
            </a:r>
            <a:endParaRPr lang="de-DE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1" name="Textplatzhalter 9"/>
          <p:cNvSpPr>
            <a:spLocks noGrp="1"/>
          </p:cNvSpPr>
          <p:nvPr>
            <p:ph type="body" sz="quarter" idx="39" hasCustomPrompt="1"/>
          </p:nvPr>
        </p:nvSpPr>
        <p:spPr>
          <a:xfrm>
            <a:off x="5338006" y="6057014"/>
            <a:ext cx="3492577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l" defTabSz="758825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10000"/>
              </a:spcAft>
            </a:pPr>
            <a:r>
              <a:rPr lang="de-DE" dirty="0" smtClean="0"/>
              <a:t>Telefonnummer</a:t>
            </a:r>
            <a:endParaRPr lang="de-DE" dirty="0"/>
          </a:p>
        </p:txBody>
      </p:sp>
      <p:sp>
        <p:nvSpPr>
          <p:cNvPr id="33" name="Textplatzhalter 9"/>
          <p:cNvSpPr>
            <a:spLocks noGrp="1"/>
          </p:cNvSpPr>
          <p:nvPr>
            <p:ph type="body" sz="quarter" idx="40" hasCustomPrompt="1"/>
          </p:nvPr>
        </p:nvSpPr>
        <p:spPr>
          <a:xfrm>
            <a:off x="5338006" y="6238208"/>
            <a:ext cx="3492575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Mobilnummer</a:t>
            </a:r>
            <a:endParaRPr lang="de-DE" dirty="0"/>
          </a:p>
        </p:txBody>
      </p:sp>
      <p:sp>
        <p:nvSpPr>
          <p:cNvPr id="34" name="Textplatzhalter 9"/>
          <p:cNvSpPr>
            <a:spLocks noGrp="1"/>
          </p:cNvSpPr>
          <p:nvPr>
            <p:ph type="body" sz="quarter" idx="41" hasCustomPrompt="1"/>
          </p:nvPr>
        </p:nvSpPr>
        <p:spPr>
          <a:xfrm>
            <a:off x="5338005" y="6419403"/>
            <a:ext cx="3492577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max.mustermann@kraussmaffei.com</a:t>
            </a:r>
            <a:endParaRPr lang="de-DE" dirty="0"/>
          </a:p>
        </p:txBody>
      </p:sp>
      <p:sp>
        <p:nvSpPr>
          <p:cNvPr id="37" name="Rechteck 36"/>
          <p:cNvSpPr/>
          <p:nvPr userDrawn="1"/>
        </p:nvSpPr>
        <p:spPr>
          <a:xfrm>
            <a:off x="4653868" y="6057014"/>
            <a:ext cx="684138" cy="18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tabLst>
                <a:tab pos="685800" algn="l"/>
              </a:tabLst>
            </a:pPr>
            <a:r>
              <a:rPr lang="en-US" altLang="de-DE" sz="1200" dirty="0" err="1" smtClean="0">
                <a:solidFill>
                  <a:schemeClr val="tx1"/>
                </a:solidFill>
                <a:latin typeface="+mn-lt"/>
              </a:rPr>
              <a:t>Telefon</a:t>
            </a:r>
            <a:r>
              <a:rPr lang="en-US" altLang="de-DE" sz="1200" dirty="0" smtClean="0">
                <a:solidFill>
                  <a:schemeClr val="tx1"/>
                </a:solidFill>
                <a:latin typeface="+mn-lt"/>
              </a:rPr>
              <a:t>	</a:t>
            </a:r>
            <a:endParaRPr lang="en-US" altLang="de-DE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8" name="Rechteck 37"/>
          <p:cNvSpPr/>
          <p:nvPr userDrawn="1"/>
        </p:nvSpPr>
        <p:spPr>
          <a:xfrm>
            <a:off x="4653868" y="6240542"/>
            <a:ext cx="684138" cy="18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tabLst>
                <a:tab pos="685800" algn="l"/>
              </a:tabLst>
            </a:pPr>
            <a:r>
              <a:rPr lang="de-DE" sz="1200" dirty="0" smtClean="0">
                <a:solidFill>
                  <a:schemeClr val="tx1"/>
                </a:solidFill>
                <a:latin typeface="+mn-lt"/>
              </a:rPr>
              <a:t>Mobil</a:t>
            </a:r>
            <a:r>
              <a:rPr lang="en-US" sz="1200" dirty="0" smtClean="0">
                <a:solidFill>
                  <a:schemeClr val="tx1"/>
                </a:solidFill>
                <a:latin typeface="+mn-lt"/>
              </a:rPr>
              <a:t>	</a:t>
            </a:r>
            <a:endParaRPr lang="de-DE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9" name="Rechteck 38"/>
          <p:cNvSpPr/>
          <p:nvPr userDrawn="1"/>
        </p:nvSpPr>
        <p:spPr>
          <a:xfrm>
            <a:off x="4653868" y="6424069"/>
            <a:ext cx="684138" cy="18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tabLst>
                <a:tab pos="717550" algn="l"/>
              </a:tabLst>
            </a:pPr>
            <a:r>
              <a:rPr lang="de-DE" sz="1200" dirty="0" smtClean="0">
                <a:solidFill>
                  <a:schemeClr val="tx1"/>
                </a:solidFill>
                <a:latin typeface="+mn-lt"/>
              </a:rPr>
              <a:t>Email</a:t>
            </a:r>
            <a:endParaRPr lang="de-DE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4941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e//Ty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44800" y="3250932"/>
            <a:ext cx="4194639" cy="216000"/>
          </a:xfrm>
        </p:spPr>
        <p:txBody>
          <a:bodyPr tIns="0" anchor="ctr" anchorCtr="0"/>
          <a:lstStyle>
            <a:lvl1pPr>
              <a:lnSpc>
                <a:spcPct val="100000"/>
              </a:lnSpc>
              <a:spcAft>
                <a:spcPts val="0"/>
              </a:spcAft>
              <a:defRPr b="1"/>
            </a:lvl1pPr>
          </a:lstStyle>
          <a:p>
            <a:pPr lvl="0"/>
            <a:r>
              <a:rPr lang="de-DE" dirty="0" smtClean="0"/>
              <a:t>Name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244800" y="3997820"/>
            <a:ext cx="4195208" cy="677581"/>
          </a:xfrm>
        </p:spPr>
        <p:txBody>
          <a:bodyPr tIns="0"/>
          <a:lstStyle>
            <a:lvl1pPr>
              <a:lnSpc>
                <a:spcPct val="100000"/>
              </a:lnSpc>
              <a:spcAft>
                <a:spcPts val="0"/>
              </a:spcAft>
              <a:defRPr sz="1200" baseline="0">
                <a:latin typeface="+mn-lt"/>
              </a:defRPr>
            </a:lvl1pPr>
          </a:lstStyle>
          <a:p>
            <a:pPr lvl="0"/>
            <a:r>
              <a:rPr lang="de-DE" dirty="0" smtClean="0"/>
              <a:t>Adresse eingeben</a:t>
            </a:r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20"/>
          </p:nvPr>
        </p:nvSpPr>
        <p:spPr>
          <a:xfrm>
            <a:off x="244800" y="3502932"/>
            <a:ext cx="4195209" cy="252000"/>
          </a:xfrm>
        </p:spPr>
        <p:txBody>
          <a:bodyPr tIns="0" anchor="t" anchorCtr="0"/>
          <a:lstStyle>
            <a:lvl1pPr>
              <a:lnSpc>
                <a:spcPct val="100000"/>
              </a:lnSpc>
              <a:spcAft>
                <a:spcPts val="0"/>
              </a:spcAft>
              <a:defRPr sz="15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2" name="Textplatzhalt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657261" y="3250932"/>
            <a:ext cx="4194639" cy="216000"/>
          </a:xfrm>
        </p:spPr>
        <p:txBody>
          <a:bodyPr tIns="0" anchor="ctr" anchorCtr="0"/>
          <a:lstStyle>
            <a:lvl1pPr>
              <a:lnSpc>
                <a:spcPct val="100000"/>
              </a:lnSpc>
              <a:spcAft>
                <a:spcPts val="0"/>
              </a:spcAft>
              <a:defRPr b="1"/>
            </a:lvl1pPr>
          </a:lstStyle>
          <a:p>
            <a:pPr lvl="0"/>
            <a:r>
              <a:rPr lang="de-DE" dirty="0" smtClean="0"/>
              <a:t>Name</a:t>
            </a:r>
            <a:endParaRPr lang="de-DE" dirty="0"/>
          </a:p>
        </p:txBody>
      </p:sp>
      <p:sp>
        <p:nvSpPr>
          <p:cNvPr id="35" name="Textplatzhalter 18"/>
          <p:cNvSpPr>
            <a:spLocks noGrp="1"/>
          </p:cNvSpPr>
          <p:nvPr>
            <p:ph type="body" sz="quarter" idx="28" hasCustomPrompt="1"/>
          </p:nvPr>
        </p:nvSpPr>
        <p:spPr>
          <a:xfrm>
            <a:off x="4656692" y="3997820"/>
            <a:ext cx="4195208" cy="677581"/>
          </a:xfrm>
        </p:spPr>
        <p:txBody>
          <a:bodyPr tIns="0"/>
          <a:lstStyle>
            <a:lvl1pPr>
              <a:lnSpc>
                <a:spcPct val="100000"/>
              </a:lnSpc>
              <a:spcAft>
                <a:spcPts val="0"/>
              </a:spcAft>
              <a:defRPr sz="1200" baseline="0">
                <a:latin typeface="+mn-lt"/>
              </a:defRPr>
            </a:lvl1pPr>
          </a:lstStyle>
          <a:p>
            <a:pPr lvl="0"/>
            <a:r>
              <a:rPr lang="de-DE" dirty="0" smtClean="0"/>
              <a:t>Adresse eingeben</a:t>
            </a:r>
          </a:p>
        </p:txBody>
      </p:sp>
      <p:sp>
        <p:nvSpPr>
          <p:cNvPr id="36" name="Textplatzhalter 18"/>
          <p:cNvSpPr>
            <a:spLocks noGrp="1"/>
          </p:cNvSpPr>
          <p:nvPr>
            <p:ph type="body" sz="quarter" idx="29"/>
          </p:nvPr>
        </p:nvSpPr>
        <p:spPr>
          <a:xfrm>
            <a:off x="4657354" y="3502932"/>
            <a:ext cx="4195209" cy="252000"/>
          </a:xfrm>
        </p:spPr>
        <p:txBody>
          <a:bodyPr tIns="0" anchor="t" anchorCtr="0"/>
          <a:lstStyle>
            <a:lvl1pPr>
              <a:lnSpc>
                <a:spcPct val="100000"/>
              </a:lnSpc>
              <a:spcAft>
                <a:spcPts val="0"/>
              </a:spcAft>
              <a:defRPr sz="15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pPr algn="r"/>
            <a:fld id="{315A3F24-55D2-40FE-8422-1B9F9114D318}" type="datetime1">
              <a:rPr lang="de-DE" smtClean="0"/>
              <a:t>15.01.2016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5" name="Textplatzhalter 9"/>
          <p:cNvSpPr>
            <a:spLocks noGrp="1"/>
          </p:cNvSpPr>
          <p:nvPr>
            <p:ph type="body" sz="quarter" idx="36" hasCustomPrompt="1"/>
          </p:nvPr>
        </p:nvSpPr>
        <p:spPr>
          <a:xfrm>
            <a:off x="5345038" y="4857499"/>
            <a:ext cx="3492577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l" defTabSz="758825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10000"/>
              </a:spcAft>
            </a:pPr>
            <a:r>
              <a:rPr lang="de-DE" dirty="0" smtClean="0"/>
              <a:t>Telefonnummer</a:t>
            </a:r>
            <a:endParaRPr lang="de-DE" dirty="0"/>
          </a:p>
        </p:txBody>
      </p:sp>
      <p:sp>
        <p:nvSpPr>
          <p:cNvPr id="26" name="Textplatzhalter 9"/>
          <p:cNvSpPr>
            <a:spLocks noGrp="1"/>
          </p:cNvSpPr>
          <p:nvPr>
            <p:ph type="body" sz="quarter" idx="37" hasCustomPrompt="1"/>
          </p:nvPr>
        </p:nvSpPr>
        <p:spPr>
          <a:xfrm>
            <a:off x="5345038" y="5039888"/>
            <a:ext cx="3492575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Mobilnummer</a:t>
            </a:r>
            <a:endParaRPr lang="de-DE" dirty="0"/>
          </a:p>
        </p:txBody>
      </p:sp>
      <p:sp>
        <p:nvSpPr>
          <p:cNvPr id="27" name="Textplatzhalter 9"/>
          <p:cNvSpPr>
            <a:spLocks noGrp="1"/>
          </p:cNvSpPr>
          <p:nvPr>
            <p:ph type="body" sz="quarter" idx="38" hasCustomPrompt="1"/>
          </p:nvPr>
        </p:nvSpPr>
        <p:spPr>
          <a:xfrm>
            <a:off x="5345037" y="5219888"/>
            <a:ext cx="3492577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max.mustermann@kraussmaffei.com</a:t>
            </a:r>
            <a:endParaRPr lang="de-DE" dirty="0"/>
          </a:p>
        </p:txBody>
      </p:sp>
      <p:sp>
        <p:nvSpPr>
          <p:cNvPr id="28" name="Rechteck 27"/>
          <p:cNvSpPr/>
          <p:nvPr userDrawn="1"/>
        </p:nvSpPr>
        <p:spPr>
          <a:xfrm>
            <a:off x="4660900" y="4857499"/>
            <a:ext cx="68413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tabLst>
                <a:tab pos="685800" algn="l"/>
              </a:tabLst>
            </a:pPr>
            <a:r>
              <a:rPr lang="en-US" altLang="de-DE" sz="1200" dirty="0" err="1" smtClean="0">
                <a:solidFill>
                  <a:schemeClr val="tx1"/>
                </a:solidFill>
                <a:latin typeface="+mn-lt"/>
              </a:rPr>
              <a:t>Telefon</a:t>
            </a:r>
            <a:r>
              <a:rPr lang="en-US" altLang="de-DE" sz="1200" dirty="0" smtClean="0">
                <a:solidFill>
                  <a:schemeClr val="tx1"/>
                </a:solidFill>
                <a:latin typeface="+mn-lt"/>
              </a:rPr>
              <a:t>	</a:t>
            </a:r>
            <a:endParaRPr lang="en-US" altLang="de-DE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9" name="Rechteck 28"/>
          <p:cNvSpPr/>
          <p:nvPr userDrawn="1"/>
        </p:nvSpPr>
        <p:spPr>
          <a:xfrm>
            <a:off x="4660900" y="5039888"/>
            <a:ext cx="68413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tabLst>
                <a:tab pos="685800" algn="l"/>
              </a:tabLst>
            </a:pPr>
            <a:r>
              <a:rPr lang="de-DE" sz="1200" dirty="0" smtClean="0">
                <a:solidFill>
                  <a:schemeClr val="tx1"/>
                </a:solidFill>
                <a:latin typeface="+mn-lt"/>
              </a:rPr>
              <a:t>Mobil</a:t>
            </a:r>
            <a:r>
              <a:rPr lang="en-US" sz="1200" dirty="0" smtClean="0">
                <a:solidFill>
                  <a:schemeClr val="tx1"/>
                </a:solidFill>
                <a:latin typeface="+mn-lt"/>
              </a:rPr>
              <a:t>	</a:t>
            </a:r>
            <a:endParaRPr lang="de-DE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Rechteck 29"/>
          <p:cNvSpPr/>
          <p:nvPr userDrawn="1"/>
        </p:nvSpPr>
        <p:spPr>
          <a:xfrm>
            <a:off x="4660900" y="5224554"/>
            <a:ext cx="68413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tabLst>
                <a:tab pos="717550" algn="l"/>
              </a:tabLst>
            </a:pPr>
            <a:r>
              <a:rPr lang="de-DE" sz="1200" dirty="0" smtClean="0">
                <a:solidFill>
                  <a:schemeClr val="tx1"/>
                </a:solidFill>
                <a:latin typeface="+mn-lt"/>
              </a:rPr>
              <a:t>Email</a:t>
            </a:r>
            <a:endParaRPr lang="de-DE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1" name="Textplatzhalter 9"/>
          <p:cNvSpPr>
            <a:spLocks noGrp="1"/>
          </p:cNvSpPr>
          <p:nvPr>
            <p:ph type="body" sz="quarter" idx="39" hasCustomPrompt="1"/>
          </p:nvPr>
        </p:nvSpPr>
        <p:spPr>
          <a:xfrm>
            <a:off x="932934" y="4857499"/>
            <a:ext cx="3492577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l" defTabSz="758825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10000"/>
              </a:spcAft>
            </a:pPr>
            <a:r>
              <a:rPr lang="de-DE" dirty="0" smtClean="0"/>
              <a:t>Telefonnummer</a:t>
            </a:r>
            <a:endParaRPr lang="de-DE" dirty="0"/>
          </a:p>
        </p:txBody>
      </p:sp>
      <p:sp>
        <p:nvSpPr>
          <p:cNvPr id="33" name="Textplatzhalter 9"/>
          <p:cNvSpPr>
            <a:spLocks noGrp="1"/>
          </p:cNvSpPr>
          <p:nvPr>
            <p:ph type="body" sz="quarter" idx="40" hasCustomPrompt="1"/>
          </p:nvPr>
        </p:nvSpPr>
        <p:spPr>
          <a:xfrm>
            <a:off x="932934" y="5039888"/>
            <a:ext cx="3492575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Mobilnummer</a:t>
            </a:r>
            <a:endParaRPr lang="de-DE" dirty="0"/>
          </a:p>
        </p:txBody>
      </p:sp>
      <p:sp>
        <p:nvSpPr>
          <p:cNvPr id="34" name="Textplatzhalter 9"/>
          <p:cNvSpPr>
            <a:spLocks noGrp="1"/>
          </p:cNvSpPr>
          <p:nvPr>
            <p:ph type="body" sz="quarter" idx="41" hasCustomPrompt="1"/>
          </p:nvPr>
        </p:nvSpPr>
        <p:spPr>
          <a:xfrm>
            <a:off x="932933" y="5219888"/>
            <a:ext cx="3492577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max.mustermann@kraussmaffei.com</a:t>
            </a:r>
            <a:endParaRPr lang="de-DE" dirty="0"/>
          </a:p>
        </p:txBody>
      </p:sp>
      <p:sp>
        <p:nvSpPr>
          <p:cNvPr id="37" name="Rechteck 36"/>
          <p:cNvSpPr/>
          <p:nvPr userDrawn="1"/>
        </p:nvSpPr>
        <p:spPr>
          <a:xfrm>
            <a:off x="248796" y="4857499"/>
            <a:ext cx="68413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tabLst>
                <a:tab pos="685800" algn="l"/>
              </a:tabLst>
            </a:pPr>
            <a:r>
              <a:rPr lang="en-US" altLang="de-DE" sz="1200" dirty="0" err="1" smtClean="0">
                <a:solidFill>
                  <a:schemeClr val="tx1"/>
                </a:solidFill>
                <a:latin typeface="+mn-lt"/>
              </a:rPr>
              <a:t>Telefon</a:t>
            </a:r>
            <a:r>
              <a:rPr lang="en-US" altLang="de-DE" sz="1200" dirty="0" smtClean="0">
                <a:solidFill>
                  <a:schemeClr val="tx1"/>
                </a:solidFill>
                <a:latin typeface="+mn-lt"/>
              </a:rPr>
              <a:t>	</a:t>
            </a:r>
            <a:endParaRPr lang="en-US" altLang="de-DE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8" name="Rechteck 37"/>
          <p:cNvSpPr/>
          <p:nvPr userDrawn="1"/>
        </p:nvSpPr>
        <p:spPr>
          <a:xfrm>
            <a:off x="248796" y="5039888"/>
            <a:ext cx="68413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tabLst>
                <a:tab pos="685800" algn="l"/>
              </a:tabLst>
            </a:pPr>
            <a:r>
              <a:rPr lang="de-DE" sz="1200" dirty="0" smtClean="0">
                <a:solidFill>
                  <a:schemeClr val="tx1"/>
                </a:solidFill>
                <a:latin typeface="+mn-lt"/>
              </a:rPr>
              <a:t>Mobil</a:t>
            </a:r>
            <a:r>
              <a:rPr lang="en-US" sz="1200" dirty="0" smtClean="0">
                <a:solidFill>
                  <a:schemeClr val="tx1"/>
                </a:solidFill>
                <a:latin typeface="+mn-lt"/>
              </a:rPr>
              <a:t>	</a:t>
            </a:r>
            <a:endParaRPr lang="de-DE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9" name="Rechteck 38"/>
          <p:cNvSpPr/>
          <p:nvPr userDrawn="1"/>
        </p:nvSpPr>
        <p:spPr>
          <a:xfrm>
            <a:off x="248796" y="5224554"/>
            <a:ext cx="68413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tabLst>
                <a:tab pos="717550" algn="l"/>
              </a:tabLst>
            </a:pPr>
            <a:r>
              <a:rPr lang="de-DE" sz="1200" dirty="0" smtClean="0">
                <a:solidFill>
                  <a:schemeClr val="tx1"/>
                </a:solidFill>
                <a:latin typeface="+mn-lt"/>
              </a:rPr>
              <a:t>Email</a:t>
            </a:r>
            <a:endParaRPr lang="de-DE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5529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//Typ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6"/>
          <p:cNvSpPr>
            <a:spLocks noGrp="1"/>
          </p:cNvSpPr>
          <p:nvPr>
            <p:ph type="pic" sz="quarter" idx="26"/>
          </p:nvPr>
        </p:nvSpPr>
        <p:spPr bwMode="gray">
          <a:xfrm>
            <a:off x="-11112" y="0"/>
            <a:ext cx="9155112" cy="6858000"/>
          </a:xfrm>
          <a:custGeom>
            <a:avLst/>
            <a:gdLst>
              <a:gd name="connsiteX0" fmla="*/ 7763662 w 9144000"/>
              <a:gd name="connsiteY0" fmla="*/ 0 h 6553200"/>
              <a:gd name="connsiteX1" fmla="*/ 9144000 w 9144000"/>
              <a:gd name="connsiteY1" fmla="*/ 0 h 6553200"/>
              <a:gd name="connsiteX2" fmla="*/ 9144000 w 9144000"/>
              <a:gd name="connsiteY2" fmla="*/ 6553200 h 6553200"/>
              <a:gd name="connsiteX3" fmla="*/ 0 w 9144000"/>
              <a:gd name="connsiteY3" fmla="*/ 6553200 h 6553200"/>
              <a:gd name="connsiteX4" fmla="*/ 0 w 9144000"/>
              <a:gd name="connsiteY4" fmla="*/ 2247900 h 6553200"/>
              <a:gd name="connsiteX5" fmla="*/ 7312854 w 9144000"/>
              <a:gd name="connsiteY5" fmla="*/ 2247900 h 6553200"/>
              <a:gd name="connsiteX0" fmla="*/ 7763662 w 9144000"/>
              <a:gd name="connsiteY0" fmla="*/ 0 h 6553200"/>
              <a:gd name="connsiteX1" fmla="*/ 9144000 w 9144000"/>
              <a:gd name="connsiteY1" fmla="*/ 0 h 6553200"/>
              <a:gd name="connsiteX2" fmla="*/ 9144000 w 9144000"/>
              <a:gd name="connsiteY2" fmla="*/ 6553200 h 6553200"/>
              <a:gd name="connsiteX3" fmla="*/ 0 w 9144000"/>
              <a:gd name="connsiteY3" fmla="*/ 6553200 h 6553200"/>
              <a:gd name="connsiteX4" fmla="*/ 19050 w 9144000"/>
              <a:gd name="connsiteY4" fmla="*/ 2405663 h 6553200"/>
              <a:gd name="connsiteX5" fmla="*/ 7312854 w 9144000"/>
              <a:gd name="connsiteY5" fmla="*/ 2247900 h 6553200"/>
              <a:gd name="connsiteX6" fmla="*/ 7763662 w 9144000"/>
              <a:gd name="connsiteY6" fmla="*/ 0 h 6553200"/>
              <a:gd name="connsiteX0" fmla="*/ 777001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2417798 h 6553200"/>
              <a:gd name="connsiteX5" fmla="*/ 7319204 w 9150350"/>
              <a:gd name="connsiteY5" fmla="*/ 2247900 h 6553200"/>
              <a:gd name="connsiteX6" fmla="*/ 7770012 w 9150350"/>
              <a:gd name="connsiteY6" fmla="*/ 0 h 6553200"/>
              <a:gd name="connsiteX0" fmla="*/ 777001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2417798 h 6553200"/>
              <a:gd name="connsiteX5" fmla="*/ 7300154 w 9150350"/>
              <a:gd name="connsiteY5" fmla="*/ 2417798 h 6553200"/>
              <a:gd name="connsiteX6" fmla="*/ 7770012 w 9150350"/>
              <a:gd name="connsiteY6" fmla="*/ 0 h 6553200"/>
              <a:gd name="connsiteX0" fmla="*/ 780176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2417798 h 6553200"/>
              <a:gd name="connsiteX5" fmla="*/ 7300154 w 9150350"/>
              <a:gd name="connsiteY5" fmla="*/ 2417798 h 6553200"/>
              <a:gd name="connsiteX6" fmla="*/ 7801762 w 9150350"/>
              <a:gd name="connsiteY6" fmla="*/ 0 h 6553200"/>
              <a:gd name="connsiteX0" fmla="*/ 780176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2417798 h 6553200"/>
              <a:gd name="connsiteX5" fmla="*/ 7624004 w 9150350"/>
              <a:gd name="connsiteY5" fmla="*/ 943328 h 6553200"/>
              <a:gd name="connsiteX6" fmla="*/ 7801762 w 9150350"/>
              <a:gd name="connsiteY6" fmla="*/ 0 h 6553200"/>
              <a:gd name="connsiteX0" fmla="*/ 780176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961532 h 6553200"/>
              <a:gd name="connsiteX5" fmla="*/ 7624004 w 9150350"/>
              <a:gd name="connsiteY5" fmla="*/ 943328 h 6553200"/>
              <a:gd name="connsiteX6" fmla="*/ 7801762 w 9150350"/>
              <a:gd name="connsiteY6" fmla="*/ 0 h 6553200"/>
              <a:gd name="connsiteX0" fmla="*/ 780176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952430 h 6553200"/>
              <a:gd name="connsiteX5" fmla="*/ 7624004 w 9150350"/>
              <a:gd name="connsiteY5" fmla="*/ 943328 h 6553200"/>
              <a:gd name="connsiteX6" fmla="*/ 7801762 w 9150350"/>
              <a:gd name="connsiteY6" fmla="*/ 0 h 6553200"/>
              <a:gd name="connsiteX0" fmla="*/ 7806524 w 9155112"/>
              <a:gd name="connsiteY0" fmla="*/ 0 h 6553200"/>
              <a:gd name="connsiteX1" fmla="*/ 9155112 w 9155112"/>
              <a:gd name="connsiteY1" fmla="*/ 0 h 6553200"/>
              <a:gd name="connsiteX2" fmla="*/ 9155112 w 9155112"/>
              <a:gd name="connsiteY2" fmla="*/ 6553200 h 6553200"/>
              <a:gd name="connsiteX3" fmla="*/ 11112 w 9155112"/>
              <a:gd name="connsiteY3" fmla="*/ 6553200 h 6553200"/>
              <a:gd name="connsiteX4" fmla="*/ 0 w 9155112"/>
              <a:gd name="connsiteY4" fmla="*/ 943328 h 6553200"/>
              <a:gd name="connsiteX5" fmla="*/ 7628766 w 9155112"/>
              <a:gd name="connsiteY5" fmla="*/ 943328 h 6553200"/>
              <a:gd name="connsiteX6" fmla="*/ 7806524 w 9155112"/>
              <a:gd name="connsiteY6" fmla="*/ 0 h 6553200"/>
              <a:gd name="connsiteX0" fmla="*/ 7806524 w 9155112"/>
              <a:gd name="connsiteY0" fmla="*/ 0 h 6553200"/>
              <a:gd name="connsiteX1" fmla="*/ 9155112 w 9155112"/>
              <a:gd name="connsiteY1" fmla="*/ 0 h 6553200"/>
              <a:gd name="connsiteX2" fmla="*/ 9155112 w 9155112"/>
              <a:gd name="connsiteY2" fmla="*/ 6553200 h 6553200"/>
              <a:gd name="connsiteX3" fmla="*/ 11112 w 9155112"/>
              <a:gd name="connsiteY3" fmla="*/ 6553200 h 6553200"/>
              <a:gd name="connsiteX4" fmla="*/ 0 w 9155112"/>
              <a:gd name="connsiteY4" fmla="*/ 943328 h 6553200"/>
              <a:gd name="connsiteX5" fmla="*/ 7614478 w 9155112"/>
              <a:gd name="connsiteY5" fmla="*/ 943328 h 6553200"/>
              <a:gd name="connsiteX6" fmla="*/ 7806524 w 9155112"/>
              <a:gd name="connsiteY6" fmla="*/ 0 h 655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5112" h="6553200">
                <a:moveTo>
                  <a:pt x="7806524" y="0"/>
                </a:moveTo>
                <a:lnTo>
                  <a:pt x="9155112" y="0"/>
                </a:lnTo>
                <a:lnTo>
                  <a:pt x="9155112" y="6553200"/>
                </a:lnTo>
                <a:lnTo>
                  <a:pt x="11112" y="6553200"/>
                </a:lnTo>
                <a:cubicBezTo>
                  <a:pt x="8995" y="5174733"/>
                  <a:pt x="2117" y="2321795"/>
                  <a:pt x="0" y="943328"/>
                </a:cubicBezTo>
                <a:lnTo>
                  <a:pt x="7614478" y="943328"/>
                </a:lnTo>
                <a:lnTo>
                  <a:pt x="7806524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69172" y="3645024"/>
            <a:ext cx="4874828" cy="321940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84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27 h 10027"/>
              <a:gd name="connsiteX1" fmla="*/ 1065 w 10000"/>
              <a:gd name="connsiteY1" fmla="*/ 0 h 10027"/>
              <a:gd name="connsiteX2" fmla="*/ 10000 w 10000"/>
              <a:gd name="connsiteY2" fmla="*/ 27 h 10027"/>
              <a:gd name="connsiteX3" fmla="*/ 9998 w 10000"/>
              <a:gd name="connsiteY3" fmla="*/ 10027 h 10027"/>
              <a:gd name="connsiteX4" fmla="*/ 0 w 10000"/>
              <a:gd name="connsiteY4" fmla="*/ 10027 h 10027"/>
              <a:gd name="connsiteX0" fmla="*/ 0 w 10000"/>
              <a:gd name="connsiteY0" fmla="*/ 10000 h 10000"/>
              <a:gd name="connsiteX1" fmla="*/ 1330 w 10000"/>
              <a:gd name="connsiteY1" fmla="*/ 13 h 10000"/>
              <a:gd name="connsiteX2" fmla="*/ 10000 w 10000"/>
              <a:gd name="connsiteY2" fmla="*/ 0 h 10000"/>
              <a:gd name="connsiteX3" fmla="*/ 9998 w 10000"/>
              <a:gd name="connsiteY3" fmla="*/ 10000 h 10000"/>
              <a:gd name="connsiteX4" fmla="*/ 0 w 10000"/>
              <a:gd name="connsiteY4" fmla="*/ 10000 h 10000"/>
              <a:gd name="connsiteX0" fmla="*/ 0 w 9884"/>
              <a:gd name="connsiteY0" fmla="*/ 10020 h 10020"/>
              <a:gd name="connsiteX1" fmla="*/ 1214 w 9884"/>
              <a:gd name="connsiteY1" fmla="*/ 13 h 10020"/>
              <a:gd name="connsiteX2" fmla="*/ 9884 w 9884"/>
              <a:gd name="connsiteY2" fmla="*/ 0 h 10020"/>
              <a:gd name="connsiteX3" fmla="*/ 9882 w 9884"/>
              <a:gd name="connsiteY3" fmla="*/ 10000 h 10020"/>
              <a:gd name="connsiteX4" fmla="*/ 0 w 9884"/>
              <a:gd name="connsiteY4" fmla="*/ 10020 h 10020"/>
              <a:gd name="connsiteX0" fmla="*/ 0 w 10000"/>
              <a:gd name="connsiteY0" fmla="*/ 10000 h 10000"/>
              <a:gd name="connsiteX1" fmla="*/ 1319 w 10000"/>
              <a:gd name="connsiteY1" fmla="*/ 72 h 10000"/>
              <a:gd name="connsiteX2" fmla="*/ 10000 w 10000"/>
              <a:gd name="connsiteY2" fmla="*/ 0 h 10000"/>
              <a:gd name="connsiteX3" fmla="*/ 9998 w 10000"/>
              <a:gd name="connsiteY3" fmla="*/ 998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19" y="72"/>
                </a:lnTo>
                <a:lnTo>
                  <a:pt x="10000" y="0"/>
                </a:lnTo>
                <a:cubicBezTo>
                  <a:pt x="9995" y="3326"/>
                  <a:pt x="10003" y="6654"/>
                  <a:pt x="9998" y="9980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720000" tIns="180000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Name</a:t>
            </a:r>
            <a:endParaRPr lang="de-DE" dirty="0"/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5004480" y="5577579"/>
            <a:ext cx="3888000" cy="180000"/>
          </a:xfrm>
        </p:spPr>
        <p:txBody>
          <a:bodyPr tIns="0"/>
          <a:lstStyle>
            <a:lvl1pPr>
              <a:defRPr lang="de-DE" sz="1200" b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l" defTabSz="758825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10000"/>
              </a:spcAft>
            </a:pPr>
            <a:r>
              <a:rPr lang="de-DE" dirty="0" smtClean="0"/>
              <a:t>Telefonnummer</a:t>
            </a:r>
            <a:endParaRPr lang="de-DE" dirty="0"/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18" hasCustomPrompt="1"/>
          </p:nvPr>
        </p:nvSpPr>
        <p:spPr>
          <a:xfrm>
            <a:off x="5004480" y="5759968"/>
            <a:ext cx="3888000" cy="180000"/>
          </a:xfrm>
        </p:spPr>
        <p:txBody>
          <a:bodyPr tIns="0"/>
          <a:lstStyle>
            <a:lvl1pPr>
              <a:defRPr lang="de-DE" sz="1200" b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Mobilnummer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5004479" y="4185244"/>
            <a:ext cx="3888000" cy="1259980"/>
          </a:xfrm>
        </p:spPr>
        <p:txBody>
          <a:bodyPr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Adresse eingeben</a:t>
            </a:r>
          </a:p>
        </p:txBody>
      </p:sp>
      <p:sp>
        <p:nvSpPr>
          <p:cNvPr id="22" name="Textplatzhalter 9"/>
          <p:cNvSpPr>
            <a:spLocks noGrp="1"/>
          </p:cNvSpPr>
          <p:nvPr>
            <p:ph type="body" sz="quarter" idx="22" hasCustomPrompt="1"/>
          </p:nvPr>
        </p:nvSpPr>
        <p:spPr>
          <a:xfrm>
            <a:off x="5004480" y="5939968"/>
            <a:ext cx="3888000" cy="180000"/>
          </a:xfrm>
        </p:spPr>
        <p:txBody>
          <a:bodyPr tIns="0"/>
          <a:lstStyle>
            <a:lvl1pPr>
              <a:defRPr lang="de-DE" sz="1200" b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max.mustermann@kraussmaffei.com</a:t>
            </a:r>
            <a:endParaRPr lang="de-DE" dirty="0"/>
          </a:p>
        </p:txBody>
      </p:sp>
      <p:sp>
        <p:nvSpPr>
          <p:cNvPr id="2" name="Textfeld 1"/>
          <p:cNvSpPr txBox="1"/>
          <p:nvPr userDrawn="1"/>
        </p:nvSpPr>
        <p:spPr>
          <a:xfrm>
            <a:off x="5004479" y="6336000"/>
            <a:ext cx="3888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 smtClean="0">
                <a:solidFill>
                  <a:schemeClr val="tx2"/>
                </a:solidFill>
              </a:rPr>
              <a:t>www.kraussmaffei.com</a:t>
            </a:r>
            <a:endParaRPr lang="de-DE" sz="1200" dirty="0">
              <a:solidFill>
                <a:schemeClr val="tx2"/>
              </a:solidFill>
            </a:endParaRP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r"/>
            <a:fld id="{27195017-7D50-4CF2-BAF0-050E20A44DC0}" type="datetime1">
              <a:rPr lang="de-DE" smtClean="0"/>
              <a:t>15.01.2016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5004480" y="3104964"/>
            <a:ext cx="3851520" cy="4319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Verabschiedung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6068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kürztes Logo//Inhalt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6"/>
          <p:cNvSpPr>
            <a:spLocks noGrp="1"/>
          </p:cNvSpPr>
          <p:nvPr>
            <p:ph type="pic" sz="quarter" idx="26"/>
          </p:nvPr>
        </p:nvSpPr>
        <p:spPr bwMode="gray">
          <a:xfrm>
            <a:off x="-1587" y="0"/>
            <a:ext cx="9145587" cy="6858000"/>
          </a:xfrm>
          <a:custGeom>
            <a:avLst/>
            <a:gdLst>
              <a:gd name="connsiteX0" fmla="*/ 7763662 w 9144000"/>
              <a:gd name="connsiteY0" fmla="*/ 0 h 6553200"/>
              <a:gd name="connsiteX1" fmla="*/ 9144000 w 9144000"/>
              <a:gd name="connsiteY1" fmla="*/ 0 h 6553200"/>
              <a:gd name="connsiteX2" fmla="*/ 9144000 w 9144000"/>
              <a:gd name="connsiteY2" fmla="*/ 6553200 h 6553200"/>
              <a:gd name="connsiteX3" fmla="*/ 0 w 9144000"/>
              <a:gd name="connsiteY3" fmla="*/ 6553200 h 6553200"/>
              <a:gd name="connsiteX4" fmla="*/ 0 w 9144000"/>
              <a:gd name="connsiteY4" fmla="*/ 2247900 h 6553200"/>
              <a:gd name="connsiteX5" fmla="*/ 7312854 w 9144000"/>
              <a:gd name="connsiteY5" fmla="*/ 2247900 h 6553200"/>
              <a:gd name="connsiteX0" fmla="*/ 7763662 w 9144000"/>
              <a:gd name="connsiteY0" fmla="*/ 0 h 6553200"/>
              <a:gd name="connsiteX1" fmla="*/ 9144000 w 9144000"/>
              <a:gd name="connsiteY1" fmla="*/ 0 h 6553200"/>
              <a:gd name="connsiteX2" fmla="*/ 9144000 w 9144000"/>
              <a:gd name="connsiteY2" fmla="*/ 6553200 h 6553200"/>
              <a:gd name="connsiteX3" fmla="*/ 0 w 9144000"/>
              <a:gd name="connsiteY3" fmla="*/ 6553200 h 6553200"/>
              <a:gd name="connsiteX4" fmla="*/ 19050 w 9144000"/>
              <a:gd name="connsiteY4" fmla="*/ 2405663 h 6553200"/>
              <a:gd name="connsiteX5" fmla="*/ 7312854 w 9144000"/>
              <a:gd name="connsiteY5" fmla="*/ 2247900 h 6553200"/>
              <a:gd name="connsiteX6" fmla="*/ 7763662 w 9144000"/>
              <a:gd name="connsiteY6" fmla="*/ 0 h 6553200"/>
              <a:gd name="connsiteX0" fmla="*/ 777001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2417798 h 6553200"/>
              <a:gd name="connsiteX5" fmla="*/ 7319204 w 9150350"/>
              <a:gd name="connsiteY5" fmla="*/ 2247900 h 6553200"/>
              <a:gd name="connsiteX6" fmla="*/ 7770012 w 9150350"/>
              <a:gd name="connsiteY6" fmla="*/ 0 h 6553200"/>
              <a:gd name="connsiteX0" fmla="*/ 777001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2417798 h 6553200"/>
              <a:gd name="connsiteX5" fmla="*/ 7300154 w 9150350"/>
              <a:gd name="connsiteY5" fmla="*/ 2417798 h 6553200"/>
              <a:gd name="connsiteX6" fmla="*/ 7770012 w 9150350"/>
              <a:gd name="connsiteY6" fmla="*/ 0 h 6553200"/>
              <a:gd name="connsiteX0" fmla="*/ 780176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2417798 h 6553200"/>
              <a:gd name="connsiteX5" fmla="*/ 7300154 w 9150350"/>
              <a:gd name="connsiteY5" fmla="*/ 2417798 h 6553200"/>
              <a:gd name="connsiteX6" fmla="*/ 7801762 w 9150350"/>
              <a:gd name="connsiteY6" fmla="*/ 0 h 6553200"/>
              <a:gd name="connsiteX0" fmla="*/ 780176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2417798 h 6553200"/>
              <a:gd name="connsiteX5" fmla="*/ 7624004 w 9150350"/>
              <a:gd name="connsiteY5" fmla="*/ 943328 h 6553200"/>
              <a:gd name="connsiteX6" fmla="*/ 7801762 w 9150350"/>
              <a:gd name="connsiteY6" fmla="*/ 0 h 6553200"/>
              <a:gd name="connsiteX0" fmla="*/ 780176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961532 h 6553200"/>
              <a:gd name="connsiteX5" fmla="*/ 7624004 w 9150350"/>
              <a:gd name="connsiteY5" fmla="*/ 943328 h 6553200"/>
              <a:gd name="connsiteX6" fmla="*/ 7801762 w 9150350"/>
              <a:gd name="connsiteY6" fmla="*/ 0 h 6553200"/>
              <a:gd name="connsiteX0" fmla="*/ 780176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952430 h 6553200"/>
              <a:gd name="connsiteX5" fmla="*/ 7624004 w 9150350"/>
              <a:gd name="connsiteY5" fmla="*/ 943328 h 6553200"/>
              <a:gd name="connsiteX6" fmla="*/ 7801762 w 9150350"/>
              <a:gd name="connsiteY6" fmla="*/ 0 h 6553200"/>
              <a:gd name="connsiteX0" fmla="*/ 7806524 w 9155112"/>
              <a:gd name="connsiteY0" fmla="*/ 0 h 6553200"/>
              <a:gd name="connsiteX1" fmla="*/ 9155112 w 9155112"/>
              <a:gd name="connsiteY1" fmla="*/ 0 h 6553200"/>
              <a:gd name="connsiteX2" fmla="*/ 9155112 w 9155112"/>
              <a:gd name="connsiteY2" fmla="*/ 6553200 h 6553200"/>
              <a:gd name="connsiteX3" fmla="*/ 11112 w 9155112"/>
              <a:gd name="connsiteY3" fmla="*/ 6553200 h 6553200"/>
              <a:gd name="connsiteX4" fmla="*/ 0 w 9155112"/>
              <a:gd name="connsiteY4" fmla="*/ 943328 h 6553200"/>
              <a:gd name="connsiteX5" fmla="*/ 7628766 w 9155112"/>
              <a:gd name="connsiteY5" fmla="*/ 943328 h 6553200"/>
              <a:gd name="connsiteX6" fmla="*/ 7806524 w 9155112"/>
              <a:gd name="connsiteY6" fmla="*/ 0 h 6553200"/>
              <a:gd name="connsiteX0" fmla="*/ 7806524 w 9155112"/>
              <a:gd name="connsiteY0" fmla="*/ 0 h 6553200"/>
              <a:gd name="connsiteX1" fmla="*/ 9155112 w 9155112"/>
              <a:gd name="connsiteY1" fmla="*/ 0 h 6553200"/>
              <a:gd name="connsiteX2" fmla="*/ 9155112 w 9155112"/>
              <a:gd name="connsiteY2" fmla="*/ 6553200 h 6553200"/>
              <a:gd name="connsiteX3" fmla="*/ 11112 w 9155112"/>
              <a:gd name="connsiteY3" fmla="*/ 6553200 h 6553200"/>
              <a:gd name="connsiteX4" fmla="*/ 0 w 9155112"/>
              <a:gd name="connsiteY4" fmla="*/ 943328 h 6553200"/>
              <a:gd name="connsiteX5" fmla="*/ 7614478 w 9155112"/>
              <a:gd name="connsiteY5" fmla="*/ 943328 h 6553200"/>
              <a:gd name="connsiteX6" fmla="*/ 7806524 w 9155112"/>
              <a:gd name="connsiteY6" fmla="*/ 0 h 6553200"/>
              <a:gd name="connsiteX0" fmla="*/ 7806524 w 9155112"/>
              <a:gd name="connsiteY0" fmla="*/ 0 h 6553200"/>
              <a:gd name="connsiteX1" fmla="*/ 9155112 w 9155112"/>
              <a:gd name="connsiteY1" fmla="*/ 0 h 6553200"/>
              <a:gd name="connsiteX2" fmla="*/ 9155112 w 9155112"/>
              <a:gd name="connsiteY2" fmla="*/ 6553200 h 6553200"/>
              <a:gd name="connsiteX3" fmla="*/ 11112 w 9155112"/>
              <a:gd name="connsiteY3" fmla="*/ 6553200 h 6553200"/>
              <a:gd name="connsiteX4" fmla="*/ 0 w 9155112"/>
              <a:gd name="connsiteY4" fmla="*/ 943328 h 6553200"/>
              <a:gd name="connsiteX5" fmla="*/ 2693228 w 9155112"/>
              <a:gd name="connsiteY5" fmla="*/ 949396 h 6553200"/>
              <a:gd name="connsiteX6" fmla="*/ 7806524 w 9155112"/>
              <a:gd name="connsiteY6" fmla="*/ 0 h 6553200"/>
              <a:gd name="connsiteX0" fmla="*/ 7806524 w 9155112"/>
              <a:gd name="connsiteY0" fmla="*/ 0 h 6553200"/>
              <a:gd name="connsiteX1" fmla="*/ 9155112 w 9155112"/>
              <a:gd name="connsiteY1" fmla="*/ 0 h 6553200"/>
              <a:gd name="connsiteX2" fmla="*/ 9155112 w 9155112"/>
              <a:gd name="connsiteY2" fmla="*/ 6553200 h 6553200"/>
              <a:gd name="connsiteX3" fmla="*/ 11112 w 9155112"/>
              <a:gd name="connsiteY3" fmla="*/ 6553200 h 6553200"/>
              <a:gd name="connsiteX4" fmla="*/ 0 w 9155112"/>
              <a:gd name="connsiteY4" fmla="*/ 943328 h 6553200"/>
              <a:gd name="connsiteX5" fmla="*/ 2709897 w 9155112"/>
              <a:gd name="connsiteY5" fmla="*/ 947121 h 6553200"/>
              <a:gd name="connsiteX6" fmla="*/ 7806524 w 9155112"/>
              <a:gd name="connsiteY6" fmla="*/ 0 h 6553200"/>
              <a:gd name="connsiteX0" fmla="*/ 2899244 w 9155112"/>
              <a:gd name="connsiteY0" fmla="*/ 0 h 6560481"/>
              <a:gd name="connsiteX1" fmla="*/ 9155112 w 9155112"/>
              <a:gd name="connsiteY1" fmla="*/ 7281 h 6560481"/>
              <a:gd name="connsiteX2" fmla="*/ 9155112 w 9155112"/>
              <a:gd name="connsiteY2" fmla="*/ 6560481 h 6560481"/>
              <a:gd name="connsiteX3" fmla="*/ 11112 w 9155112"/>
              <a:gd name="connsiteY3" fmla="*/ 6560481 h 6560481"/>
              <a:gd name="connsiteX4" fmla="*/ 0 w 9155112"/>
              <a:gd name="connsiteY4" fmla="*/ 950609 h 6560481"/>
              <a:gd name="connsiteX5" fmla="*/ 2709897 w 9155112"/>
              <a:gd name="connsiteY5" fmla="*/ 954402 h 6560481"/>
              <a:gd name="connsiteX6" fmla="*/ 2899244 w 9155112"/>
              <a:gd name="connsiteY6" fmla="*/ 0 h 6560481"/>
              <a:gd name="connsiteX0" fmla="*/ 2911944 w 9155112"/>
              <a:gd name="connsiteY0" fmla="*/ 1821 h 6553200"/>
              <a:gd name="connsiteX1" fmla="*/ 9155112 w 9155112"/>
              <a:gd name="connsiteY1" fmla="*/ 0 h 6553200"/>
              <a:gd name="connsiteX2" fmla="*/ 9155112 w 9155112"/>
              <a:gd name="connsiteY2" fmla="*/ 6553200 h 6553200"/>
              <a:gd name="connsiteX3" fmla="*/ 11112 w 9155112"/>
              <a:gd name="connsiteY3" fmla="*/ 6553200 h 6553200"/>
              <a:gd name="connsiteX4" fmla="*/ 0 w 9155112"/>
              <a:gd name="connsiteY4" fmla="*/ 943328 h 6553200"/>
              <a:gd name="connsiteX5" fmla="*/ 2709897 w 9155112"/>
              <a:gd name="connsiteY5" fmla="*/ 947121 h 6553200"/>
              <a:gd name="connsiteX6" fmla="*/ 2911944 w 9155112"/>
              <a:gd name="connsiteY6" fmla="*/ 1821 h 6553200"/>
              <a:gd name="connsiteX0" fmla="*/ 2902419 w 9145587"/>
              <a:gd name="connsiteY0" fmla="*/ 1821 h 6553200"/>
              <a:gd name="connsiteX1" fmla="*/ 9145587 w 9145587"/>
              <a:gd name="connsiteY1" fmla="*/ 0 h 6553200"/>
              <a:gd name="connsiteX2" fmla="*/ 9145587 w 9145587"/>
              <a:gd name="connsiteY2" fmla="*/ 6553200 h 6553200"/>
              <a:gd name="connsiteX3" fmla="*/ 1587 w 9145587"/>
              <a:gd name="connsiteY3" fmla="*/ 6553200 h 6553200"/>
              <a:gd name="connsiteX4" fmla="*/ 0 w 9145587"/>
              <a:gd name="connsiteY4" fmla="*/ 952430 h 6553200"/>
              <a:gd name="connsiteX5" fmla="*/ 2700372 w 9145587"/>
              <a:gd name="connsiteY5" fmla="*/ 947121 h 6553200"/>
              <a:gd name="connsiteX6" fmla="*/ 2902419 w 9145587"/>
              <a:gd name="connsiteY6" fmla="*/ 1821 h 655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5587" h="6553200">
                <a:moveTo>
                  <a:pt x="2902419" y="1821"/>
                </a:moveTo>
                <a:lnTo>
                  <a:pt x="9145587" y="0"/>
                </a:lnTo>
                <a:lnTo>
                  <a:pt x="9145587" y="6553200"/>
                </a:lnTo>
                <a:lnTo>
                  <a:pt x="1587" y="6553200"/>
                </a:lnTo>
                <a:cubicBezTo>
                  <a:pt x="-530" y="5174733"/>
                  <a:pt x="2117" y="2330897"/>
                  <a:pt x="0" y="952430"/>
                </a:cubicBezTo>
                <a:lnTo>
                  <a:pt x="2700372" y="947121"/>
                </a:lnTo>
                <a:lnTo>
                  <a:pt x="2902419" y="1821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r"/>
            <a:fld id="{76C05155-B937-4D7C-BA72-D58678A340E5}" type="datetime1">
              <a:rPr lang="de-DE" smtClean="0"/>
              <a:t>15.01.2016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7"/>
          </p:nvPr>
        </p:nvSpPr>
        <p:spPr>
          <a:xfrm>
            <a:off x="3828048" y="3320988"/>
            <a:ext cx="5321557" cy="3537012"/>
          </a:xfrm>
          <a:custGeom>
            <a:avLst/>
            <a:gdLst>
              <a:gd name="connsiteX0" fmla="*/ 0 w 4874824"/>
              <a:gd name="connsiteY0" fmla="*/ 0 h 3240088"/>
              <a:gd name="connsiteX1" fmla="*/ 4874824 w 4874824"/>
              <a:gd name="connsiteY1" fmla="*/ 0 h 3240088"/>
              <a:gd name="connsiteX2" fmla="*/ 4874824 w 4874824"/>
              <a:gd name="connsiteY2" fmla="*/ 3240088 h 3240088"/>
              <a:gd name="connsiteX3" fmla="*/ 0 w 4874824"/>
              <a:gd name="connsiteY3" fmla="*/ 3240088 h 3240088"/>
              <a:gd name="connsiteX4" fmla="*/ 0 w 4874824"/>
              <a:gd name="connsiteY4" fmla="*/ 0 h 3240088"/>
              <a:gd name="connsiteX0" fmla="*/ 647700 w 4874824"/>
              <a:gd name="connsiteY0" fmla="*/ 31750 h 3240088"/>
              <a:gd name="connsiteX1" fmla="*/ 4874824 w 4874824"/>
              <a:gd name="connsiteY1" fmla="*/ 0 h 3240088"/>
              <a:gd name="connsiteX2" fmla="*/ 4874824 w 4874824"/>
              <a:gd name="connsiteY2" fmla="*/ 3240088 h 3240088"/>
              <a:gd name="connsiteX3" fmla="*/ 0 w 4874824"/>
              <a:gd name="connsiteY3" fmla="*/ 3240088 h 3240088"/>
              <a:gd name="connsiteX4" fmla="*/ 647700 w 4874824"/>
              <a:gd name="connsiteY4" fmla="*/ 31750 h 3240088"/>
              <a:gd name="connsiteX0" fmla="*/ 654244 w 4874824"/>
              <a:gd name="connsiteY0" fmla="*/ 31750 h 3240088"/>
              <a:gd name="connsiteX1" fmla="*/ 4874824 w 4874824"/>
              <a:gd name="connsiteY1" fmla="*/ 0 h 3240088"/>
              <a:gd name="connsiteX2" fmla="*/ 4874824 w 4874824"/>
              <a:gd name="connsiteY2" fmla="*/ 3240088 h 3240088"/>
              <a:gd name="connsiteX3" fmla="*/ 0 w 4874824"/>
              <a:gd name="connsiteY3" fmla="*/ 3240088 h 3240088"/>
              <a:gd name="connsiteX4" fmla="*/ 654244 w 4874824"/>
              <a:gd name="connsiteY4" fmla="*/ 31750 h 3240088"/>
              <a:gd name="connsiteX0" fmla="*/ 667331 w 4874824"/>
              <a:gd name="connsiteY0" fmla="*/ 18662 h 3240088"/>
              <a:gd name="connsiteX1" fmla="*/ 4874824 w 4874824"/>
              <a:gd name="connsiteY1" fmla="*/ 0 h 3240088"/>
              <a:gd name="connsiteX2" fmla="*/ 4874824 w 4874824"/>
              <a:gd name="connsiteY2" fmla="*/ 3240088 h 3240088"/>
              <a:gd name="connsiteX3" fmla="*/ 0 w 4874824"/>
              <a:gd name="connsiteY3" fmla="*/ 3240088 h 3240088"/>
              <a:gd name="connsiteX4" fmla="*/ 667331 w 4874824"/>
              <a:gd name="connsiteY4" fmla="*/ 18662 h 3240088"/>
              <a:gd name="connsiteX0" fmla="*/ 678965 w 4874824"/>
              <a:gd name="connsiteY0" fmla="*/ 7028 h 3240088"/>
              <a:gd name="connsiteX1" fmla="*/ 4874824 w 4874824"/>
              <a:gd name="connsiteY1" fmla="*/ 0 h 3240088"/>
              <a:gd name="connsiteX2" fmla="*/ 4874824 w 4874824"/>
              <a:gd name="connsiteY2" fmla="*/ 3240088 h 3240088"/>
              <a:gd name="connsiteX3" fmla="*/ 0 w 4874824"/>
              <a:gd name="connsiteY3" fmla="*/ 3240088 h 3240088"/>
              <a:gd name="connsiteX4" fmla="*/ 678965 w 4874824"/>
              <a:gd name="connsiteY4" fmla="*/ 7028 h 324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4824" h="3240088">
                <a:moveTo>
                  <a:pt x="678965" y="7028"/>
                </a:moveTo>
                <a:lnTo>
                  <a:pt x="4874824" y="0"/>
                </a:lnTo>
                <a:lnTo>
                  <a:pt x="4874824" y="3240088"/>
                </a:lnTo>
                <a:lnTo>
                  <a:pt x="0" y="3240088"/>
                </a:lnTo>
                <a:lnTo>
                  <a:pt x="678965" y="7028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972000" tIns="252000"/>
          <a:lstStyle>
            <a:lvl1pPr>
              <a:defRPr sz="1400" b="1">
                <a:solidFill>
                  <a:schemeClr val="bg1"/>
                </a:solidFill>
              </a:defRPr>
            </a:lvl1pPr>
            <a:lvl2pPr marL="216000" indent="-216000">
              <a:buClr>
                <a:schemeClr val="bg1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1"/>
                </a:solidFill>
              </a:defRPr>
            </a:lvl2pPr>
            <a:lvl3pPr marL="432000" indent="-216000">
              <a:buClr>
                <a:schemeClr val="bg1"/>
              </a:buClr>
              <a:buFont typeface="Arial" panose="020B0604020202020204" pitchFamily="34" charset="0"/>
              <a:buChar char="–"/>
              <a:defRPr sz="1200" b="0">
                <a:solidFill>
                  <a:schemeClr val="bg1"/>
                </a:solidFill>
              </a:defRPr>
            </a:lvl3pPr>
            <a:lvl4pPr marL="648000" indent="-216000">
              <a:buClr>
                <a:schemeClr val="bg1"/>
              </a:buClr>
              <a:buSzPct val="100000"/>
              <a:buFont typeface="Arial" panose="020B0604020202020204" pitchFamily="34" charset="0"/>
              <a:buChar char="–"/>
              <a:defRPr sz="1100" b="0">
                <a:solidFill>
                  <a:schemeClr val="bg1"/>
                </a:solidFill>
              </a:defRPr>
            </a:lvl4pPr>
            <a:lvl5pPr marL="864000" indent="-216000">
              <a:buClr>
                <a:schemeClr val="bg1"/>
              </a:buClr>
              <a:buSzPct val="100000"/>
              <a:buFont typeface="Arial" panose="020B0604020202020204" pitchFamily="34" charset="0"/>
              <a:buChar char="–"/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Freihandform 6"/>
          <p:cNvSpPr/>
          <p:nvPr userDrawn="1"/>
        </p:nvSpPr>
        <p:spPr>
          <a:xfrm>
            <a:off x="1" y="0"/>
            <a:ext cx="2904401" cy="1004400"/>
          </a:xfrm>
          <a:custGeom>
            <a:avLst/>
            <a:gdLst>
              <a:gd name="connsiteX0" fmla="*/ 0 w 2904401"/>
              <a:gd name="connsiteY0" fmla="*/ 0 h 1004400"/>
              <a:gd name="connsiteX1" fmla="*/ 2904401 w 2904401"/>
              <a:gd name="connsiteY1" fmla="*/ 0 h 1004400"/>
              <a:gd name="connsiteX2" fmla="*/ 2702444 w 2904401"/>
              <a:gd name="connsiteY2" fmla="*/ 1004400 h 1004400"/>
              <a:gd name="connsiteX3" fmla="*/ 0 w 2904401"/>
              <a:gd name="connsiteY3" fmla="*/ 1004400 h 100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401" h="1004400">
                <a:moveTo>
                  <a:pt x="0" y="0"/>
                </a:moveTo>
                <a:lnTo>
                  <a:pt x="2904401" y="0"/>
                </a:lnTo>
                <a:lnTo>
                  <a:pt x="2702444" y="1004400"/>
                </a:lnTo>
                <a:lnTo>
                  <a:pt x="0" y="1004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789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kürztes Logo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00" y="1196752"/>
            <a:ext cx="8604000" cy="542724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25CB3E7-B1EA-4EEE-927F-018C7899685F}" type="datetime1">
              <a:rPr lang="de-DE" smtClean="0"/>
              <a:t>15.01.2016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reihandform 5"/>
          <p:cNvSpPr/>
          <p:nvPr userDrawn="1"/>
        </p:nvSpPr>
        <p:spPr>
          <a:xfrm>
            <a:off x="1" y="0"/>
            <a:ext cx="2904401" cy="1004400"/>
          </a:xfrm>
          <a:custGeom>
            <a:avLst/>
            <a:gdLst>
              <a:gd name="connsiteX0" fmla="*/ 0 w 2904401"/>
              <a:gd name="connsiteY0" fmla="*/ 0 h 1004400"/>
              <a:gd name="connsiteX1" fmla="*/ 2904401 w 2904401"/>
              <a:gd name="connsiteY1" fmla="*/ 0 h 1004400"/>
              <a:gd name="connsiteX2" fmla="*/ 2702444 w 2904401"/>
              <a:gd name="connsiteY2" fmla="*/ 1004400 h 1004400"/>
              <a:gd name="connsiteX3" fmla="*/ 0 w 2904401"/>
              <a:gd name="connsiteY3" fmla="*/ 1004400 h 100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401" h="1004400">
                <a:moveTo>
                  <a:pt x="0" y="0"/>
                </a:moveTo>
                <a:lnTo>
                  <a:pt x="2904401" y="0"/>
                </a:lnTo>
                <a:lnTo>
                  <a:pt x="2702444" y="1004400"/>
                </a:lnTo>
                <a:lnTo>
                  <a:pt x="0" y="1004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platzhalt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169117697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kürztes Logo/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00"/>
            </a:lvl1pPr>
          </a:lstStyle>
          <a:p>
            <a:pPr algn="r"/>
            <a:fld id="{AF60974F-B614-45DC-B002-5BA2AF281FE0}" type="datetime1">
              <a:rPr lang="de-DE" smtClean="0"/>
              <a:t>15.01.2016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0 w 9144000"/>
              <a:gd name="connsiteY0" fmla="*/ 0 h 6858000"/>
              <a:gd name="connsiteX1" fmla="*/ 2901950 w 9144000"/>
              <a:gd name="connsiteY1" fmla="*/ 0 h 6858000"/>
              <a:gd name="connsiteX2" fmla="*/ 9144000 w 9144000"/>
              <a:gd name="connsiteY2" fmla="*/ 0 h 6858000"/>
              <a:gd name="connsiteX3" fmla="*/ 9144000 w 9144000"/>
              <a:gd name="connsiteY3" fmla="*/ 6858000 h 6858000"/>
              <a:gd name="connsiteX4" fmla="*/ 0 w 9144000"/>
              <a:gd name="connsiteY4" fmla="*/ 6858000 h 6858000"/>
              <a:gd name="connsiteX5" fmla="*/ 0 w 9144000"/>
              <a:gd name="connsiteY5" fmla="*/ 0 h 6858000"/>
              <a:gd name="connsiteX0" fmla="*/ 0 w 9144000"/>
              <a:gd name="connsiteY0" fmla="*/ 1016000 h 6858000"/>
              <a:gd name="connsiteX1" fmla="*/ 2901950 w 9144000"/>
              <a:gd name="connsiteY1" fmla="*/ 0 h 6858000"/>
              <a:gd name="connsiteX2" fmla="*/ 9144000 w 9144000"/>
              <a:gd name="connsiteY2" fmla="*/ 0 h 6858000"/>
              <a:gd name="connsiteX3" fmla="*/ 9144000 w 9144000"/>
              <a:gd name="connsiteY3" fmla="*/ 6858000 h 6858000"/>
              <a:gd name="connsiteX4" fmla="*/ 0 w 9144000"/>
              <a:gd name="connsiteY4" fmla="*/ 6858000 h 6858000"/>
              <a:gd name="connsiteX5" fmla="*/ 0 w 9144000"/>
              <a:gd name="connsiteY5" fmla="*/ 1016000 h 6858000"/>
              <a:gd name="connsiteX0" fmla="*/ 0 w 9144000"/>
              <a:gd name="connsiteY0" fmla="*/ 1016000 h 6858000"/>
              <a:gd name="connsiteX1" fmla="*/ 2889250 w 9144000"/>
              <a:gd name="connsiteY1" fmla="*/ 0 h 6858000"/>
              <a:gd name="connsiteX2" fmla="*/ 9144000 w 9144000"/>
              <a:gd name="connsiteY2" fmla="*/ 0 h 6858000"/>
              <a:gd name="connsiteX3" fmla="*/ 9144000 w 9144000"/>
              <a:gd name="connsiteY3" fmla="*/ 6858000 h 6858000"/>
              <a:gd name="connsiteX4" fmla="*/ 0 w 9144000"/>
              <a:gd name="connsiteY4" fmla="*/ 6858000 h 6858000"/>
              <a:gd name="connsiteX5" fmla="*/ 0 w 9144000"/>
              <a:gd name="connsiteY5" fmla="*/ 1016000 h 6858000"/>
              <a:gd name="connsiteX0" fmla="*/ 0 w 9144000"/>
              <a:gd name="connsiteY0" fmla="*/ 1016000 h 6858000"/>
              <a:gd name="connsiteX1" fmla="*/ 1670050 w 9144000"/>
              <a:gd name="connsiteY1" fmla="*/ 412750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1016000 h 6858000"/>
              <a:gd name="connsiteX0" fmla="*/ 0 w 9144000"/>
              <a:gd name="connsiteY0" fmla="*/ 1016000 h 6858000"/>
              <a:gd name="connsiteX1" fmla="*/ 2705100 w 9144000"/>
              <a:gd name="connsiteY1" fmla="*/ 1016000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1016000 h 6858000"/>
              <a:gd name="connsiteX0" fmla="*/ 0 w 9144000"/>
              <a:gd name="connsiteY0" fmla="*/ 999331 h 6858000"/>
              <a:gd name="connsiteX1" fmla="*/ 2705100 w 9144000"/>
              <a:gd name="connsiteY1" fmla="*/ 1016000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999331 h 6858000"/>
              <a:gd name="connsiteX0" fmla="*/ 0 w 9144000"/>
              <a:gd name="connsiteY0" fmla="*/ 999331 h 6858000"/>
              <a:gd name="connsiteX1" fmla="*/ 2707481 w 9144000"/>
              <a:gd name="connsiteY1" fmla="*/ 1001713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999331 h 6858000"/>
              <a:gd name="connsiteX0" fmla="*/ 0 w 9144000"/>
              <a:gd name="connsiteY0" fmla="*/ 999331 h 6858000"/>
              <a:gd name="connsiteX1" fmla="*/ 2695575 w 9144000"/>
              <a:gd name="connsiteY1" fmla="*/ 999332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999331 h 6858000"/>
              <a:gd name="connsiteX0" fmla="*/ 0 w 9144000"/>
              <a:gd name="connsiteY0" fmla="*/ 999331 h 6858000"/>
              <a:gd name="connsiteX1" fmla="*/ 2695575 w 9144000"/>
              <a:gd name="connsiteY1" fmla="*/ 999332 h 6858000"/>
              <a:gd name="connsiteX2" fmla="*/ 2896394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99933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6858000">
                <a:moveTo>
                  <a:pt x="0" y="999331"/>
                </a:moveTo>
                <a:lnTo>
                  <a:pt x="2695575" y="999332"/>
                </a:lnTo>
                <a:lnTo>
                  <a:pt x="2896394" y="0"/>
                </a:ln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999331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Bild formatfüllend</a:t>
            </a:r>
            <a:endParaRPr lang="de-DE" dirty="0"/>
          </a:p>
        </p:txBody>
      </p:sp>
      <p:sp>
        <p:nvSpPr>
          <p:cNvPr id="6" name="Freihandform 5"/>
          <p:cNvSpPr/>
          <p:nvPr userDrawn="1"/>
        </p:nvSpPr>
        <p:spPr>
          <a:xfrm>
            <a:off x="1" y="0"/>
            <a:ext cx="2904401" cy="1004400"/>
          </a:xfrm>
          <a:custGeom>
            <a:avLst/>
            <a:gdLst>
              <a:gd name="connsiteX0" fmla="*/ 0 w 2904401"/>
              <a:gd name="connsiteY0" fmla="*/ 0 h 1004400"/>
              <a:gd name="connsiteX1" fmla="*/ 2904401 w 2904401"/>
              <a:gd name="connsiteY1" fmla="*/ 0 h 1004400"/>
              <a:gd name="connsiteX2" fmla="*/ 2702444 w 2904401"/>
              <a:gd name="connsiteY2" fmla="*/ 1004400 h 1004400"/>
              <a:gd name="connsiteX3" fmla="*/ 0 w 2904401"/>
              <a:gd name="connsiteY3" fmla="*/ 1004400 h 100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401" h="1004400">
                <a:moveTo>
                  <a:pt x="0" y="0"/>
                </a:moveTo>
                <a:lnTo>
                  <a:pt x="2904401" y="0"/>
                </a:lnTo>
                <a:lnTo>
                  <a:pt x="2702444" y="1004400"/>
                </a:lnTo>
                <a:lnTo>
                  <a:pt x="0" y="1004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148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kürztes Logo//Bild//Abbi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00"/>
            </a:lvl1pPr>
          </a:lstStyle>
          <a:p>
            <a:pPr algn="r"/>
            <a:fld id="{173507E7-46BA-4D1E-8F52-460784CCC340}" type="datetime1">
              <a:rPr lang="de-DE" smtClean="0"/>
              <a:t>15.01.2016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0 w 9144000"/>
              <a:gd name="connsiteY0" fmla="*/ 0 h 6858000"/>
              <a:gd name="connsiteX1" fmla="*/ 2901950 w 9144000"/>
              <a:gd name="connsiteY1" fmla="*/ 0 h 6858000"/>
              <a:gd name="connsiteX2" fmla="*/ 9144000 w 9144000"/>
              <a:gd name="connsiteY2" fmla="*/ 0 h 6858000"/>
              <a:gd name="connsiteX3" fmla="*/ 9144000 w 9144000"/>
              <a:gd name="connsiteY3" fmla="*/ 6858000 h 6858000"/>
              <a:gd name="connsiteX4" fmla="*/ 0 w 9144000"/>
              <a:gd name="connsiteY4" fmla="*/ 6858000 h 6858000"/>
              <a:gd name="connsiteX5" fmla="*/ 0 w 9144000"/>
              <a:gd name="connsiteY5" fmla="*/ 0 h 6858000"/>
              <a:gd name="connsiteX0" fmla="*/ 0 w 9144000"/>
              <a:gd name="connsiteY0" fmla="*/ 1016000 h 6858000"/>
              <a:gd name="connsiteX1" fmla="*/ 2901950 w 9144000"/>
              <a:gd name="connsiteY1" fmla="*/ 0 h 6858000"/>
              <a:gd name="connsiteX2" fmla="*/ 9144000 w 9144000"/>
              <a:gd name="connsiteY2" fmla="*/ 0 h 6858000"/>
              <a:gd name="connsiteX3" fmla="*/ 9144000 w 9144000"/>
              <a:gd name="connsiteY3" fmla="*/ 6858000 h 6858000"/>
              <a:gd name="connsiteX4" fmla="*/ 0 w 9144000"/>
              <a:gd name="connsiteY4" fmla="*/ 6858000 h 6858000"/>
              <a:gd name="connsiteX5" fmla="*/ 0 w 9144000"/>
              <a:gd name="connsiteY5" fmla="*/ 1016000 h 6858000"/>
              <a:gd name="connsiteX0" fmla="*/ 0 w 9144000"/>
              <a:gd name="connsiteY0" fmla="*/ 1016000 h 6858000"/>
              <a:gd name="connsiteX1" fmla="*/ 2889250 w 9144000"/>
              <a:gd name="connsiteY1" fmla="*/ 0 h 6858000"/>
              <a:gd name="connsiteX2" fmla="*/ 9144000 w 9144000"/>
              <a:gd name="connsiteY2" fmla="*/ 0 h 6858000"/>
              <a:gd name="connsiteX3" fmla="*/ 9144000 w 9144000"/>
              <a:gd name="connsiteY3" fmla="*/ 6858000 h 6858000"/>
              <a:gd name="connsiteX4" fmla="*/ 0 w 9144000"/>
              <a:gd name="connsiteY4" fmla="*/ 6858000 h 6858000"/>
              <a:gd name="connsiteX5" fmla="*/ 0 w 9144000"/>
              <a:gd name="connsiteY5" fmla="*/ 1016000 h 6858000"/>
              <a:gd name="connsiteX0" fmla="*/ 0 w 9144000"/>
              <a:gd name="connsiteY0" fmla="*/ 1016000 h 6858000"/>
              <a:gd name="connsiteX1" fmla="*/ 1670050 w 9144000"/>
              <a:gd name="connsiteY1" fmla="*/ 412750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1016000 h 6858000"/>
              <a:gd name="connsiteX0" fmla="*/ 0 w 9144000"/>
              <a:gd name="connsiteY0" fmla="*/ 1016000 h 6858000"/>
              <a:gd name="connsiteX1" fmla="*/ 2705100 w 9144000"/>
              <a:gd name="connsiteY1" fmla="*/ 1016000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1016000 h 6858000"/>
              <a:gd name="connsiteX0" fmla="*/ 0 w 9144000"/>
              <a:gd name="connsiteY0" fmla="*/ 999331 h 6858000"/>
              <a:gd name="connsiteX1" fmla="*/ 2705100 w 9144000"/>
              <a:gd name="connsiteY1" fmla="*/ 1016000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999331 h 6858000"/>
              <a:gd name="connsiteX0" fmla="*/ 0 w 9144000"/>
              <a:gd name="connsiteY0" fmla="*/ 999331 h 6858000"/>
              <a:gd name="connsiteX1" fmla="*/ 2707481 w 9144000"/>
              <a:gd name="connsiteY1" fmla="*/ 1001713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999331 h 6858000"/>
              <a:gd name="connsiteX0" fmla="*/ 0 w 9144000"/>
              <a:gd name="connsiteY0" fmla="*/ 999331 h 6858000"/>
              <a:gd name="connsiteX1" fmla="*/ 2695575 w 9144000"/>
              <a:gd name="connsiteY1" fmla="*/ 999332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999331 h 6858000"/>
              <a:gd name="connsiteX0" fmla="*/ 0 w 9144000"/>
              <a:gd name="connsiteY0" fmla="*/ 999331 h 6858000"/>
              <a:gd name="connsiteX1" fmla="*/ 2695575 w 9144000"/>
              <a:gd name="connsiteY1" fmla="*/ 999332 h 6858000"/>
              <a:gd name="connsiteX2" fmla="*/ 2896394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99933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6858000">
                <a:moveTo>
                  <a:pt x="0" y="999331"/>
                </a:moveTo>
                <a:lnTo>
                  <a:pt x="2695575" y="999332"/>
                </a:lnTo>
                <a:lnTo>
                  <a:pt x="2896394" y="0"/>
                </a:ln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999331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Bild formatfüllend</a:t>
            </a:r>
            <a:endParaRPr lang="de-DE" dirty="0"/>
          </a:p>
        </p:txBody>
      </p:sp>
      <p:sp>
        <p:nvSpPr>
          <p:cNvPr id="6" name="Freihandform 5"/>
          <p:cNvSpPr/>
          <p:nvPr userDrawn="1"/>
        </p:nvSpPr>
        <p:spPr>
          <a:xfrm>
            <a:off x="1" y="0"/>
            <a:ext cx="2904401" cy="1004400"/>
          </a:xfrm>
          <a:custGeom>
            <a:avLst/>
            <a:gdLst>
              <a:gd name="connsiteX0" fmla="*/ 0 w 2904401"/>
              <a:gd name="connsiteY0" fmla="*/ 0 h 1004400"/>
              <a:gd name="connsiteX1" fmla="*/ 2904401 w 2904401"/>
              <a:gd name="connsiteY1" fmla="*/ 0 h 1004400"/>
              <a:gd name="connsiteX2" fmla="*/ 2702444 w 2904401"/>
              <a:gd name="connsiteY2" fmla="*/ 1004400 h 1004400"/>
              <a:gd name="connsiteX3" fmla="*/ 0 w 2904401"/>
              <a:gd name="connsiteY3" fmla="*/ 1004400 h 100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401" h="1004400">
                <a:moveTo>
                  <a:pt x="0" y="0"/>
                </a:moveTo>
                <a:lnTo>
                  <a:pt x="2904401" y="0"/>
                </a:lnTo>
                <a:lnTo>
                  <a:pt x="2702444" y="1004400"/>
                </a:lnTo>
                <a:lnTo>
                  <a:pt x="0" y="1004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0" y="5724000"/>
            <a:ext cx="9144000" cy="900000"/>
          </a:xfrm>
          <a:solidFill>
            <a:schemeClr val="tx2">
              <a:alpha val="70000"/>
            </a:schemeClr>
          </a:solidFill>
        </p:spPr>
        <p:txBody>
          <a:bodyPr lIns="252000" tIns="36000" rIns="252000"/>
          <a:lstStyle>
            <a:lvl1pPr>
              <a:defRPr sz="14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756000" indent="-252000">
              <a:buClr>
                <a:schemeClr val="bg1"/>
              </a:buClr>
              <a:buFont typeface="Wingdings" panose="05000000000000000000" pitchFamily="2" charset="2"/>
              <a:buChar char="n"/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pic>
        <p:nvPicPr>
          <p:cNvPr id="12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761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im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00"/>
            </a:lvl1pPr>
          </a:lstStyle>
          <a:p>
            <a:pPr algn="r"/>
            <a:fld id="{8B612B98-0AE8-419F-AE93-5F78269CACEB}" type="datetime1">
              <a:rPr lang="de-DE" smtClean="0"/>
              <a:t>15.01.2016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34"/>
          </p:nvPr>
        </p:nvSpPr>
        <p:spPr>
          <a:xfrm flipH="1">
            <a:off x="4618878" y="2024711"/>
            <a:ext cx="4524374" cy="4831232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57400 w 4248000"/>
              <a:gd name="connsiteY1" fmla="*/ 635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0318 h 4546318"/>
              <a:gd name="connsiteX1" fmla="*/ 3276450 w 4248000"/>
              <a:gd name="connsiteY1" fmla="*/ 0 h 4546318"/>
              <a:gd name="connsiteX2" fmla="*/ 4248000 w 4248000"/>
              <a:gd name="connsiteY2" fmla="*/ 4546318 h 4546318"/>
              <a:gd name="connsiteX3" fmla="*/ 0 w 4248000"/>
              <a:gd name="connsiteY3" fmla="*/ 4546318 h 4546318"/>
              <a:gd name="connsiteX4" fmla="*/ 0 w 4248000"/>
              <a:gd name="connsiteY4" fmla="*/ 10318 h 4546318"/>
              <a:gd name="connsiteX0" fmla="*/ 0 w 4248000"/>
              <a:gd name="connsiteY0" fmla="*/ 793 h 4536793"/>
              <a:gd name="connsiteX1" fmla="*/ 3292325 w 4248000"/>
              <a:gd name="connsiteY1" fmla="*/ 0 h 4536793"/>
              <a:gd name="connsiteX2" fmla="*/ 4248000 w 4248000"/>
              <a:gd name="connsiteY2" fmla="*/ 4536793 h 4536793"/>
              <a:gd name="connsiteX3" fmla="*/ 0 w 4248000"/>
              <a:gd name="connsiteY3" fmla="*/ 4536793 h 4536793"/>
              <a:gd name="connsiteX4" fmla="*/ 0 w 4248000"/>
              <a:gd name="connsiteY4" fmla="*/ 793 h 4536793"/>
              <a:gd name="connsiteX0" fmla="*/ 0 w 4248000"/>
              <a:gd name="connsiteY0" fmla="*/ 3968 h 4539968"/>
              <a:gd name="connsiteX1" fmla="*/ 3301850 w 4248000"/>
              <a:gd name="connsiteY1" fmla="*/ 0 h 4539968"/>
              <a:gd name="connsiteX2" fmla="*/ 4248000 w 4248000"/>
              <a:gd name="connsiteY2" fmla="*/ 4539968 h 4539968"/>
              <a:gd name="connsiteX3" fmla="*/ 0 w 4248000"/>
              <a:gd name="connsiteY3" fmla="*/ 4539968 h 4539968"/>
              <a:gd name="connsiteX4" fmla="*/ 0 w 4248000"/>
              <a:gd name="connsiteY4" fmla="*/ 3968 h 4539968"/>
              <a:gd name="connsiteX0" fmla="*/ 0 w 4248000"/>
              <a:gd name="connsiteY0" fmla="*/ 0 h 4536000"/>
              <a:gd name="connsiteX1" fmla="*/ 3301850 w 4248000"/>
              <a:gd name="connsiteY1" fmla="*/ 3742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90286 w 4248000"/>
              <a:gd name="connsiteY1" fmla="*/ 5669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80649 w 4248000"/>
              <a:gd name="connsiteY1" fmla="*/ 1815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13 h 4536113"/>
              <a:gd name="connsiteX1" fmla="*/ 3284503 w 4248000"/>
              <a:gd name="connsiteY1" fmla="*/ 0 h 4536113"/>
              <a:gd name="connsiteX2" fmla="*/ 4248000 w 4248000"/>
              <a:gd name="connsiteY2" fmla="*/ 4536113 h 4536113"/>
              <a:gd name="connsiteX3" fmla="*/ 0 w 4248000"/>
              <a:gd name="connsiteY3" fmla="*/ 4536113 h 4536113"/>
              <a:gd name="connsiteX4" fmla="*/ 0 w 4248000"/>
              <a:gd name="connsiteY4" fmla="*/ 113 h 453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000" h="4536113">
                <a:moveTo>
                  <a:pt x="0" y="113"/>
                </a:moveTo>
                <a:lnTo>
                  <a:pt x="3284503" y="0"/>
                </a:lnTo>
                <a:lnTo>
                  <a:pt x="4248000" y="4536113"/>
                </a:lnTo>
                <a:lnTo>
                  <a:pt x="0" y="4536113"/>
                </a:lnTo>
                <a:lnTo>
                  <a:pt x="0" y="113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1296000" tIns="864000" rIns="252000" bIns="252000"/>
          <a:lstStyle>
            <a:lvl1pPr>
              <a:spcAft>
                <a:spcPts val="400"/>
              </a:spcAft>
              <a:defRPr sz="1400" b="1">
                <a:solidFill>
                  <a:schemeClr val="bg1"/>
                </a:solidFill>
              </a:defRPr>
            </a:lvl1pPr>
            <a:lvl2pPr marL="252000" indent="-252000">
              <a:spcAft>
                <a:spcPts val="400"/>
              </a:spcAft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400" b="0">
                <a:solidFill>
                  <a:schemeClr val="bg1"/>
                </a:solidFill>
              </a:defRPr>
            </a:lvl2pPr>
            <a:lvl3pPr marL="504000" indent="-252000">
              <a:buClr>
                <a:schemeClr val="bg1"/>
              </a:buClr>
              <a:buFont typeface="Arial" panose="020B0604020202020204" pitchFamily="34" charset="0"/>
              <a:buChar char="–"/>
              <a:defRPr sz="1400" b="0">
                <a:solidFill>
                  <a:schemeClr val="bg1"/>
                </a:solidFill>
              </a:defRPr>
            </a:lvl3pPr>
            <a:lvl4pPr marL="756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8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2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4" name="Textplatzhalter 16"/>
          <p:cNvSpPr>
            <a:spLocks noGrp="1"/>
          </p:cNvSpPr>
          <p:nvPr>
            <p:ph type="body" sz="quarter" idx="33"/>
          </p:nvPr>
        </p:nvSpPr>
        <p:spPr>
          <a:xfrm flipH="1">
            <a:off x="-1" y="1406106"/>
            <a:ext cx="4905754" cy="5452848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952500 w 4248000"/>
              <a:gd name="connsiteY3" fmla="*/ 4526475 h 4536000"/>
              <a:gd name="connsiteX4" fmla="*/ 0 w 4248000"/>
              <a:gd name="connsiteY4" fmla="*/ 0 h 4536000"/>
              <a:gd name="connsiteX0" fmla="*/ 0 w 4248000"/>
              <a:gd name="connsiteY0" fmla="*/ 0 h 4543143"/>
              <a:gd name="connsiteX1" fmla="*/ 4248000 w 4248000"/>
              <a:gd name="connsiteY1" fmla="*/ 0 h 4543143"/>
              <a:gd name="connsiteX2" fmla="*/ 4248000 w 4248000"/>
              <a:gd name="connsiteY2" fmla="*/ 4536000 h 4543143"/>
              <a:gd name="connsiteX3" fmla="*/ 973931 w 4248000"/>
              <a:gd name="connsiteY3" fmla="*/ 4543143 h 4543143"/>
              <a:gd name="connsiteX4" fmla="*/ 0 w 4248000"/>
              <a:gd name="connsiteY4" fmla="*/ 0 h 4543143"/>
              <a:gd name="connsiteX0" fmla="*/ 0 w 4221807"/>
              <a:gd name="connsiteY0" fmla="*/ 2381 h 4543143"/>
              <a:gd name="connsiteX1" fmla="*/ 4221807 w 4221807"/>
              <a:gd name="connsiteY1" fmla="*/ 0 h 4543143"/>
              <a:gd name="connsiteX2" fmla="*/ 4221807 w 4221807"/>
              <a:gd name="connsiteY2" fmla="*/ 4536000 h 4543143"/>
              <a:gd name="connsiteX3" fmla="*/ 947738 w 4221807"/>
              <a:gd name="connsiteY3" fmla="*/ 4543143 h 4543143"/>
              <a:gd name="connsiteX4" fmla="*/ 0 w 4221807"/>
              <a:gd name="connsiteY4" fmla="*/ 2381 h 4543143"/>
              <a:gd name="connsiteX0" fmla="*/ 0 w 4221807"/>
              <a:gd name="connsiteY0" fmla="*/ 2381 h 4543938"/>
              <a:gd name="connsiteX1" fmla="*/ 4221807 w 4221807"/>
              <a:gd name="connsiteY1" fmla="*/ 0 h 4543938"/>
              <a:gd name="connsiteX2" fmla="*/ 4221807 w 4221807"/>
              <a:gd name="connsiteY2" fmla="*/ 4543938 h 4543938"/>
              <a:gd name="connsiteX3" fmla="*/ 947738 w 4221807"/>
              <a:gd name="connsiteY3" fmla="*/ 4543143 h 4543938"/>
              <a:gd name="connsiteX4" fmla="*/ 0 w 4221807"/>
              <a:gd name="connsiteY4" fmla="*/ 2381 h 4543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1807" h="4543938">
                <a:moveTo>
                  <a:pt x="0" y="2381"/>
                </a:moveTo>
                <a:lnTo>
                  <a:pt x="4221807" y="0"/>
                </a:lnTo>
                <a:lnTo>
                  <a:pt x="4221807" y="4543938"/>
                </a:lnTo>
                <a:lnTo>
                  <a:pt x="947738" y="4543143"/>
                </a:lnTo>
                <a:lnTo>
                  <a:pt x="0" y="2381"/>
                </a:lnTo>
                <a:close/>
              </a:path>
            </a:pathLst>
          </a:custGeom>
          <a:solidFill>
            <a:srgbClr val="00325A"/>
          </a:solidFill>
        </p:spPr>
        <p:txBody>
          <a:bodyPr lIns="252000" tIns="864000" rIns="1296000" bIns="252000"/>
          <a:lstStyle>
            <a:lvl1pPr>
              <a:spcAft>
                <a:spcPts val="400"/>
              </a:spcAft>
              <a:defRPr sz="1400" b="1">
                <a:solidFill>
                  <a:schemeClr val="bg1"/>
                </a:solidFill>
              </a:defRPr>
            </a:lvl1pPr>
            <a:lvl2pPr>
              <a:spcAft>
                <a:spcPts val="4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3799" y="1458613"/>
            <a:ext cx="3816000" cy="648000"/>
          </a:xfrm>
        </p:spPr>
        <p:txBody>
          <a:bodyPr tIns="72000"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5"/>
          </p:nvPr>
        </p:nvSpPr>
        <p:spPr>
          <a:xfrm>
            <a:off x="5892124" y="2026299"/>
            <a:ext cx="2839974" cy="647700"/>
          </a:xfrm>
        </p:spPr>
        <p:txBody>
          <a:bodyPr tIns="72000" anchor="b" anchorCtr="0"/>
          <a:lstStyle>
            <a:lvl1pPr>
              <a:defRPr lang="de-DE" sz="22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21523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kürztes Logo//Bild//kleines Mo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00"/>
            </a:lvl1pPr>
          </a:lstStyle>
          <a:p>
            <a:pPr algn="r"/>
            <a:fld id="{A3F9F464-AE78-4484-B88A-178B86CE4406}" type="datetime1">
              <a:rPr lang="de-DE" smtClean="0"/>
              <a:t>15.01.2016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0 w 9144000"/>
              <a:gd name="connsiteY0" fmla="*/ 0 h 6858000"/>
              <a:gd name="connsiteX1" fmla="*/ 2901950 w 9144000"/>
              <a:gd name="connsiteY1" fmla="*/ 0 h 6858000"/>
              <a:gd name="connsiteX2" fmla="*/ 9144000 w 9144000"/>
              <a:gd name="connsiteY2" fmla="*/ 0 h 6858000"/>
              <a:gd name="connsiteX3" fmla="*/ 9144000 w 9144000"/>
              <a:gd name="connsiteY3" fmla="*/ 6858000 h 6858000"/>
              <a:gd name="connsiteX4" fmla="*/ 0 w 9144000"/>
              <a:gd name="connsiteY4" fmla="*/ 6858000 h 6858000"/>
              <a:gd name="connsiteX5" fmla="*/ 0 w 9144000"/>
              <a:gd name="connsiteY5" fmla="*/ 0 h 6858000"/>
              <a:gd name="connsiteX0" fmla="*/ 0 w 9144000"/>
              <a:gd name="connsiteY0" fmla="*/ 1016000 h 6858000"/>
              <a:gd name="connsiteX1" fmla="*/ 2901950 w 9144000"/>
              <a:gd name="connsiteY1" fmla="*/ 0 h 6858000"/>
              <a:gd name="connsiteX2" fmla="*/ 9144000 w 9144000"/>
              <a:gd name="connsiteY2" fmla="*/ 0 h 6858000"/>
              <a:gd name="connsiteX3" fmla="*/ 9144000 w 9144000"/>
              <a:gd name="connsiteY3" fmla="*/ 6858000 h 6858000"/>
              <a:gd name="connsiteX4" fmla="*/ 0 w 9144000"/>
              <a:gd name="connsiteY4" fmla="*/ 6858000 h 6858000"/>
              <a:gd name="connsiteX5" fmla="*/ 0 w 9144000"/>
              <a:gd name="connsiteY5" fmla="*/ 1016000 h 6858000"/>
              <a:gd name="connsiteX0" fmla="*/ 0 w 9144000"/>
              <a:gd name="connsiteY0" fmla="*/ 1016000 h 6858000"/>
              <a:gd name="connsiteX1" fmla="*/ 2889250 w 9144000"/>
              <a:gd name="connsiteY1" fmla="*/ 0 h 6858000"/>
              <a:gd name="connsiteX2" fmla="*/ 9144000 w 9144000"/>
              <a:gd name="connsiteY2" fmla="*/ 0 h 6858000"/>
              <a:gd name="connsiteX3" fmla="*/ 9144000 w 9144000"/>
              <a:gd name="connsiteY3" fmla="*/ 6858000 h 6858000"/>
              <a:gd name="connsiteX4" fmla="*/ 0 w 9144000"/>
              <a:gd name="connsiteY4" fmla="*/ 6858000 h 6858000"/>
              <a:gd name="connsiteX5" fmla="*/ 0 w 9144000"/>
              <a:gd name="connsiteY5" fmla="*/ 1016000 h 6858000"/>
              <a:gd name="connsiteX0" fmla="*/ 0 w 9144000"/>
              <a:gd name="connsiteY0" fmla="*/ 1016000 h 6858000"/>
              <a:gd name="connsiteX1" fmla="*/ 1670050 w 9144000"/>
              <a:gd name="connsiteY1" fmla="*/ 412750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1016000 h 6858000"/>
              <a:gd name="connsiteX0" fmla="*/ 0 w 9144000"/>
              <a:gd name="connsiteY0" fmla="*/ 1016000 h 6858000"/>
              <a:gd name="connsiteX1" fmla="*/ 2705100 w 9144000"/>
              <a:gd name="connsiteY1" fmla="*/ 1016000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1016000 h 6858000"/>
              <a:gd name="connsiteX0" fmla="*/ 0 w 9144000"/>
              <a:gd name="connsiteY0" fmla="*/ 999331 h 6858000"/>
              <a:gd name="connsiteX1" fmla="*/ 2705100 w 9144000"/>
              <a:gd name="connsiteY1" fmla="*/ 1016000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999331 h 6858000"/>
              <a:gd name="connsiteX0" fmla="*/ 0 w 9144000"/>
              <a:gd name="connsiteY0" fmla="*/ 999331 h 6858000"/>
              <a:gd name="connsiteX1" fmla="*/ 2707481 w 9144000"/>
              <a:gd name="connsiteY1" fmla="*/ 1001713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999331 h 6858000"/>
              <a:gd name="connsiteX0" fmla="*/ 0 w 9144000"/>
              <a:gd name="connsiteY0" fmla="*/ 999331 h 6858000"/>
              <a:gd name="connsiteX1" fmla="*/ 2695575 w 9144000"/>
              <a:gd name="connsiteY1" fmla="*/ 999332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999331 h 6858000"/>
              <a:gd name="connsiteX0" fmla="*/ 0 w 9144000"/>
              <a:gd name="connsiteY0" fmla="*/ 999331 h 6858000"/>
              <a:gd name="connsiteX1" fmla="*/ 2695575 w 9144000"/>
              <a:gd name="connsiteY1" fmla="*/ 999332 h 6858000"/>
              <a:gd name="connsiteX2" fmla="*/ 2896394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99933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6858000">
                <a:moveTo>
                  <a:pt x="0" y="999331"/>
                </a:moveTo>
                <a:lnTo>
                  <a:pt x="2695575" y="999332"/>
                </a:lnTo>
                <a:lnTo>
                  <a:pt x="2896394" y="0"/>
                </a:ln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999331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Bild formatfüllend</a:t>
            </a:r>
            <a:endParaRPr lang="de-DE" dirty="0"/>
          </a:p>
        </p:txBody>
      </p:sp>
      <p:sp>
        <p:nvSpPr>
          <p:cNvPr id="6" name="Freihandform 5"/>
          <p:cNvSpPr/>
          <p:nvPr userDrawn="1"/>
        </p:nvSpPr>
        <p:spPr>
          <a:xfrm>
            <a:off x="1" y="0"/>
            <a:ext cx="2904401" cy="1004400"/>
          </a:xfrm>
          <a:custGeom>
            <a:avLst/>
            <a:gdLst>
              <a:gd name="connsiteX0" fmla="*/ 0 w 2904401"/>
              <a:gd name="connsiteY0" fmla="*/ 0 h 1004400"/>
              <a:gd name="connsiteX1" fmla="*/ 2904401 w 2904401"/>
              <a:gd name="connsiteY1" fmla="*/ 0 h 1004400"/>
              <a:gd name="connsiteX2" fmla="*/ 2702444 w 2904401"/>
              <a:gd name="connsiteY2" fmla="*/ 1004400 h 1004400"/>
              <a:gd name="connsiteX3" fmla="*/ 0 w 2904401"/>
              <a:gd name="connsiteY3" fmla="*/ 1004400 h 100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401" h="1004400">
                <a:moveTo>
                  <a:pt x="0" y="0"/>
                </a:moveTo>
                <a:lnTo>
                  <a:pt x="2904401" y="0"/>
                </a:lnTo>
                <a:lnTo>
                  <a:pt x="2702444" y="1004400"/>
                </a:lnTo>
                <a:lnTo>
                  <a:pt x="0" y="1004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27"/>
          </p:nvPr>
        </p:nvSpPr>
        <p:spPr>
          <a:xfrm>
            <a:off x="6103161" y="4833157"/>
            <a:ext cx="3046447" cy="2024843"/>
          </a:xfrm>
          <a:custGeom>
            <a:avLst/>
            <a:gdLst>
              <a:gd name="connsiteX0" fmla="*/ 0 w 4874824"/>
              <a:gd name="connsiteY0" fmla="*/ 0 h 3240088"/>
              <a:gd name="connsiteX1" fmla="*/ 4874824 w 4874824"/>
              <a:gd name="connsiteY1" fmla="*/ 0 h 3240088"/>
              <a:gd name="connsiteX2" fmla="*/ 4874824 w 4874824"/>
              <a:gd name="connsiteY2" fmla="*/ 3240088 h 3240088"/>
              <a:gd name="connsiteX3" fmla="*/ 0 w 4874824"/>
              <a:gd name="connsiteY3" fmla="*/ 3240088 h 3240088"/>
              <a:gd name="connsiteX4" fmla="*/ 0 w 4874824"/>
              <a:gd name="connsiteY4" fmla="*/ 0 h 3240088"/>
              <a:gd name="connsiteX0" fmla="*/ 647700 w 4874824"/>
              <a:gd name="connsiteY0" fmla="*/ 31750 h 3240088"/>
              <a:gd name="connsiteX1" fmla="*/ 4874824 w 4874824"/>
              <a:gd name="connsiteY1" fmla="*/ 0 h 3240088"/>
              <a:gd name="connsiteX2" fmla="*/ 4874824 w 4874824"/>
              <a:gd name="connsiteY2" fmla="*/ 3240088 h 3240088"/>
              <a:gd name="connsiteX3" fmla="*/ 0 w 4874824"/>
              <a:gd name="connsiteY3" fmla="*/ 3240088 h 3240088"/>
              <a:gd name="connsiteX4" fmla="*/ 647700 w 4874824"/>
              <a:gd name="connsiteY4" fmla="*/ 31750 h 3240088"/>
              <a:gd name="connsiteX0" fmla="*/ 654244 w 4874824"/>
              <a:gd name="connsiteY0" fmla="*/ 31750 h 3240088"/>
              <a:gd name="connsiteX1" fmla="*/ 4874824 w 4874824"/>
              <a:gd name="connsiteY1" fmla="*/ 0 h 3240088"/>
              <a:gd name="connsiteX2" fmla="*/ 4874824 w 4874824"/>
              <a:gd name="connsiteY2" fmla="*/ 3240088 h 3240088"/>
              <a:gd name="connsiteX3" fmla="*/ 0 w 4874824"/>
              <a:gd name="connsiteY3" fmla="*/ 3240088 h 3240088"/>
              <a:gd name="connsiteX4" fmla="*/ 654244 w 4874824"/>
              <a:gd name="connsiteY4" fmla="*/ 31750 h 3240088"/>
              <a:gd name="connsiteX0" fmla="*/ 667331 w 4874824"/>
              <a:gd name="connsiteY0" fmla="*/ 18662 h 3240088"/>
              <a:gd name="connsiteX1" fmla="*/ 4874824 w 4874824"/>
              <a:gd name="connsiteY1" fmla="*/ 0 h 3240088"/>
              <a:gd name="connsiteX2" fmla="*/ 4874824 w 4874824"/>
              <a:gd name="connsiteY2" fmla="*/ 3240088 h 3240088"/>
              <a:gd name="connsiteX3" fmla="*/ 0 w 4874824"/>
              <a:gd name="connsiteY3" fmla="*/ 3240088 h 3240088"/>
              <a:gd name="connsiteX4" fmla="*/ 667331 w 4874824"/>
              <a:gd name="connsiteY4" fmla="*/ 18662 h 3240088"/>
              <a:gd name="connsiteX0" fmla="*/ 678965 w 4874824"/>
              <a:gd name="connsiteY0" fmla="*/ 7028 h 3240088"/>
              <a:gd name="connsiteX1" fmla="*/ 4874824 w 4874824"/>
              <a:gd name="connsiteY1" fmla="*/ 0 h 3240088"/>
              <a:gd name="connsiteX2" fmla="*/ 4874824 w 4874824"/>
              <a:gd name="connsiteY2" fmla="*/ 3240088 h 3240088"/>
              <a:gd name="connsiteX3" fmla="*/ 0 w 4874824"/>
              <a:gd name="connsiteY3" fmla="*/ 3240088 h 3240088"/>
              <a:gd name="connsiteX4" fmla="*/ 678965 w 4874824"/>
              <a:gd name="connsiteY4" fmla="*/ 7028 h 324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4824" h="3240088">
                <a:moveTo>
                  <a:pt x="678965" y="7028"/>
                </a:moveTo>
                <a:lnTo>
                  <a:pt x="4874824" y="0"/>
                </a:lnTo>
                <a:lnTo>
                  <a:pt x="4874824" y="3240088"/>
                </a:lnTo>
                <a:lnTo>
                  <a:pt x="0" y="3240088"/>
                </a:lnTo>
                <a:lnTo>
                  <a:pt x="678965" y="7028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684000" tIns="252000"/>
          <a:lstStyle>
            <a:lvl1pPr>
              <a:defRPr sz="1200" b="1">
                <a:solidFill>
                  <a:schemeClr val="bg1"/>
                </a:solidFill>
              </a:defRPr>
            </a:lvl1pPr>
            <a:lvl2pPr marL="180000" indent="-180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200" b="0">
                <a:solidFill>
                  <a:schemeClr val="bg1"/>
                </a:solidFill>
              </a:defRPr>
            </a:lvl2pPr>
            <a:lvl3pPr marL="432000" indent="-216000">
              <a:buClr>
                <a:schemeClr val="bg1"/>
              </a:buClr>
              <a:buFont typeface="Arial" panose="020B0604020202020204" pitchFamily="34" charset="0"/>
              <a:buChar char="–"/>
              <a:defRPr sz="1200" b="0">
                <a:solidFill>
                  <a:schemeClr val="bg1"/>
                </a:solidFill>
              </a:defRPr>
            </a:lvl3pPr>
            <a:lvl4pPr marL="648000" indent="-216000">
              <a:buClr>
                <a:schemeClr val="bg1"/>
              </a:buClr>
              <a:buSzPct val="100000"/>
              <a:buFont typeface="Arial" panose="020B0604020202020204" pitchFamily="34" charset="0"/>
              <a:buChar char="–"/>
              <a:defRPr sz="1100" b="0">
                <a:solidFill>
                  <a:schemeClr val="bg1"/>
                </a:solidFill>
              </a:defRPr>
            </a:lvl4pPr>
            <a:lvl5pPr marL="864000" indent="-216000">
              <a:buClr>
                <a:schemeClr val="bg1"/>
              </a:buClr>
              <a:buSzPct val="100000"/>
              <a:buFont typeface="Arial" panose="020B0604020202020204" pitchFamily="34" charset="0"/>
              <a:buChar char="–"/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pic>
        <p:nvPicPr>
          <p:cNvPr id="12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24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t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856C87E6-8849-47D3-AE0E-F15BDE93EE5E}" type="datetime1">
              <a:rPr lang="de-DE" smtClean="0"/>
              <a:t>15.01.2016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6" name="Group 433"/>
          <p:cNvGrpSpPr>
            <a:grpSpLocks noChangeAspect="1"/>
          </p:cNvGrpSpPr>
          <p:nvPr userDrawn="1"/>
        </p:nvGrpSpPr>
        <p:grpSpPr bwMode="auto">
          <a:xfrm>
            <a:off x="845380" y="2024845"/>
            <a:ext cx="7453112" cy="4688250"/>
            <a:chOff x="539" y="796"/>
            <a:chExt cx="4807" cy="3037"/>
          </a:xfrm>
          <a:solidFill>
            <a:schemeClr val="bg2"/>
          </a:solidFill>
        </p:grpSpPr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1837" y="796"/>
              <a:ext cx="707" cy="861"/>
            </a:xfrm>
            <a:custGeom>
              <a:avLst/>
              <a:gdLst/>
              <a:ahLst/>
              <a:cxnLst>
                <a:cxn ang="0">
                  <a:pos x="325" y="859"/>
                </a:cxn>
                <a:cxn ang="0">
                  <a:pos x="323" y="858"/>
                </a:cxn>
                <a:cxn ang="0">
                  <a:pos x="312" y="854"/>
                </a:cxn>
                <a:cxn ang="0">
                  <a:pos x="315" y="849"/>
                </a:cxn>
                <a:cxn ang="0">
                  <a:pos x="280" y="843"/>
                </a:cxn>
                <a:cxn ang="0">
                  <a:pos x="265" y="775"/>
                </a:cxn>
                <a:cxn ang="0">
                  <a:pos x="243" y="782"/>
                </a:cxn>
                <a:cxn ang="0">
                  <a:pos x="231" y="748"/>
                </a:cxn>
                <a:cxn ang="0">
                  <a:pos x="231" y="728"/>
                </a:cxn>
                <a:cxn ang="0">
                  <a:pos x="250" y="678"/>
                </a:cxn>
                <a:cxn ang="0">
                  <a:pos x="214" y="616"/>
                </a:cxn>
                <a:cxn ang="0">
                  <a:pos x="245" y="606"/>
                </a:cxn>
                <a:cxn ang="0">
                  <a:pos x="238" y="602"/>
                </a:cxn>
                <a:cxn ang="0">
                  <a:pos x="246" y="585"/>
                </a:cxn>
                <a:cxn ang="0">
                  <a:pos x="208" y="530"/>
                </a:cxn>
                <a:cxn ang="0">
                  <a:pos x="181" y="470"/>
                </a:cxn>
                <a:cxn ang="0">
                  <a:pos x="77" y="439"/>
                </a:cxn>
                <a:cxn ang="0">
                  <a:pos x="37" y="390"/>
                </a:cxn>
                <a:cxn ang="0">
                  <a:pos x="34" y="365"/>
                </a:cxn>
                <a:cxn ang="0">
                  <a:pos x="0" y="338"/>
                </a:cxn>
                <a:cxn ang="0">
                  <a:pos x="106" y="236"/>
                </a:cxn>
                <a:cxn ang="0">
                  <a:pos x="117" y="142"/>
                </a:cxn>
                <a:cxn ang="0">
                  <a:pos x="189" y="126"/>
                </a:cxn>
                <a:cxn ang="0">
                  <a:pos x="218" y="148"/>
                </a:cxn>
                <a:cxn ang="0">
                  <a:pos x="265" y="125"/>
                </a:cxn>
                <a:cxn ang="0">
                  <a:pos x="309" y="112"/>
                </a:cxn>
                <a:cxn ang="0">
                  <a:pos x="350" y="83"/>
                </a:cxn>
                <a:cxn ang="0">
                  <a:pos x="310" y="36"/>
                </a:cxn>
                <a:cxn ang="0">
                  <a:pos x="441" y="4"/>
                </a:cxn>
                <a:cxn ang="0">
                  <a:pos x="487" y="30"/>
                </a:cxn>
                <a:cxn ang="0">
                  <a:pos x="533" y="63"/>
                </a:cxn>
                <a:cxn ang="0">
                  <a:pos x="539" y="108"/>
                </a:cxn>
                <a:cxn ang="0">
                  <a:pos x="581" y="115"/>
                </a:cxn>
                <a:cxn ang="0">
                  <a:pos x="653" y="142"/>
                </a:cxn>
                <a:cxn ang="0">
                  <a:pos x="600" y="210"/>
                </a:cxn>
                <a:cxn ang="0">
                  <a:pos x="615" y="256"/>
                </a:cxn>
                <a:cxn ang="0">
                  <a:pos x="628" y="281"/>
                </a:cxn>
                <a:cxn ang="0">
                  <a:pos x="605" y="326"/>
                </a:cxn>
                <a:cxn ang="0">
                  <a:pos x="608" y="362"/>
                </a:cxn>
                <a:cxn ang="0">
                  <a:pos x="610" y="427"/>
                </a:cxn>
                <a:cxn ang="0">
                  <a:pos x="622" y="466"/>
                </a:cxn>
                <a:cxn ang="0">
                  <a:pos x="593" y="490"/>
                </a:cxn>
                <a:cxn ang="0">
                  <a:pos x="536" y="538"/>
                </a:cxn>
                <a:cxn ang="0">
                  <a:pos x="553" y="574"/>
                </a:cxn>
                <a:cxn ang="0">
                  <a:pos x="598" y="622"/>
                </a:cxn>
                <a:cxn ang="0">
                  <a:pos x="528" y="582"/>
                </a:cxn>
                <a:cxn ang="0">
                  <a:pos x="541" y="626"/>
                </a:cxn>
                <a:cxn ang="0">
                  <a:pos x="491" y="683"/>
                </a:cxn>
                <a:cxn ang="0">
                  <a:pos x="489" y="690"/>
                </a:cxn>
                <a:cxn ang="0">
                  <a:pos x="472" y="679"/>
                </a:cxn>
                <a:cxn ang="0">
                  <a:pos x="449" y="721"/>
                </a:cxn>
                <a:cxn ang="0">
                  <a:pos x="417" y="738"/>
                </a:cxn>
                <a:cxn ang="0">
                  <a:pos x="417" y="733"/>
                </a:cxn>
                <a:cxn ang="0">
                  <a:pos x="372" y="762"/>
                </a:cxn>
                <a:cxn ang="0">
                  <a:pos x="367" y="790"/>
                </a:cxn>
                <a:cxn ang="0">
                  <a:pos x="360" y="806"/>
                </a:cxn>
              </a:cxnLst>
              <a:rect l="0" t="0" r="r" b="b"/>
              <a:pathLst>
                <a:path w="707" h="861">
                  <a:moveTo>
                    <a:pt x="365" y="809"/>
                  </a:moveTo>
                  <a:lnTo>
                    <a:pt x="367" y="809"/>
                  </a:lnTo>
                  <a:lnTo>
                    <a:pt x="325" y="859"/>
                  </a:lnTo>
                  <a:lnTo>
                    <a:pt x="327" y="859"/>
                  </a:lnTo>
                  <a:lnTo>
                    <a:pt x="323" y="861"/>
                  </a:lnTo>
                  <a:lnTo>
                    <a:pt x="323" y="858"/>
                  </a:lnTo>
                  <a:lnTo>
                    <a:pt x="320" y="861"/>
                  </a:lnTo>
                  <a:lnTo>
                    <a:pt x="322" y="851"/>
                  </a:lnTo>
                  <a:lnTo>
                    <a:pt x="312" y="854"/>
                  </a:lnTo>
                  <a:lnTo>
                    <a:pt x="318" y="851"/>
                  </a:lnTo>
                  <a:lnTo>
                    <a:pt x="313" y="851"/>
                  </a:lnTo>
                  <a:lnTo>
                    <a:pt x="315" y="849"/>
                  </a:lnTo>
                  <a:lnTo>
                    <a:pt x="290" y="854"/>
                  </a:lnTo>
                  <a:lnTo>
                    <a:pt x="297" y="849"/>
                  </a:lnTo>
                  <a:lnTo>
                    <a:pt x="280" y="843"/>
                  </a:lnTo>
                  <a:lnTo>
                    <a:pt x="288" y="839"/>
                  </a:lnTo>
                  <a:lnTo>
                    <a:pt x="250" y="792"/>
                  </a:lnTo>
                  <a:lnTo>
                    <a:pt x="265" y="775"/>
                  </a:lnTo>
                  <a:lnTo>
                    <a:pt x="258" y="774"/>
                  </a:lnTo>
                  <a:lnTo>
                    <a:pt x="266" y="772"/>
                  </a:lnTo>
                  <a:lnTo>
                    <a:pt x="243" y="782"/>
                  </a:lnTo>
                  <a:lnTo>
                    <a:pt x="241" y="757"/>
                  </a:lnTo>
                  <a:lnTo>
                    <a:pt x="240" y="760"/>
                  </a:lnTo>
                  <a:lnTo>
                    <a:pt x="231" y="748"/>
                  </a:lnTo>
                  <a:lnTo>
                    <a:pt x="228" y="742"/>
                  </a:lnTo>
                  <a:lnTo>
                    <a:pt x="233" y="737"/>
                  </a:lnTo>
                  <a:lnTo>
                    <a:pt x="231" y="728"/>
                  </a:lnTo>
                  <a:lnTo>
                    <a:pt x="256" y="688"/>
                  </a:lnTo>
                  <a:lnTo>
                    <a:pt x="253" y="679"/>
                  </a:lnTo>
                  <a:lnTo>
                    <a:pt x="250" y="678"/>
                  </a:lnTo>
                  <a:lnTo>
                    <a:pt x="251" y="681"/>
                  </a:lnTo>
                  <a:lnTo>
                    <a:pt x="256" y="669"/>
                  </a:lnTo>
                  <a:lnTo>
                    <a:pt x="214" y="616"/>
                  </a:lnTo>
                  <a:lnTo>
                    <a:pt x="260" y="626"/>
                  </a:lnTo>
                  <a:lnTo>
                    <a:pt x="253" y="619"/>
                  </a:lnTo>
                  <a:lnTo>
                    <a:pt x="245" y="606"/>
                  </a:lnTo>
                  <a:lnTo>
                    <a:pt x="241" y="602"/>
                  </a:lnTo>
                  <a:lnTo>
                    <a:pt x="248" y="597"/>
                  </a:lnTo>
                  <a:lnTo>
                    <a:pt x="238" y="602"/>
                  </a:lnTo>
                  <a:lnTo>
                    <a:pt x="245" y="592"/>
                  </a:lnTo>
                  <a:lnTo>
                    <a:pt x="233" y="594"/>
                  </a:lnTo>
                  <a:lnTo>
                    <a:pt x="246" y="585"/>
                  </a:lnTo>
                  <a:lnTo>
                    <a:pt x="233" y="579"/>
                  </a:lnTo>
                  <a:lnTo>
                    <a:pt x="204" y="594"/>
                  </a:lnTo>
                  <a:lnTo>
                    <a:pt x="208" y="530"/>
                  </a:lnTo>
                  <a:lnTo>
                    <a:pt x="198" y="518"/>
                  </a:lnTo>
                  <a:lnTo>
                    <a:pt x="199" y="520"/>
                  </a:lnTo>
                  <a:lnTo>
                    <a:pt x="181" y="470"/>
                  </a:lnTo>
                  <a:lnTo>
                    <a:pt x="144" y="431"/>
                  </a:lnTo>
                  <a:lnTo>
                    <a:pt x="67" y="427"/>
                  </a:lnTo>
                  <a:lnTo>
                    <a:pt x="77" y="439"/>
                  </a:lnTo>
                  <a:lnTo>
                    <a:pt x="40" y="417"/>
                  </a:lnTo>
                  <a:lnTo>
                    <a:pt x="55" y="405"/>
                  </a:lnTo>
                  <a:lnTo>
                    <a:pt x="37" y="390"/>
                  </a:lnTo>
                  <a:lnTo>
                    <a:pt x="84" y="380"/>
                  </a:lnTo>
                  <a:lnTo>
                    <a:pt x="74" y="363"/>
                  </a:lnTo>
                  <a:lnTo>
                    <a:pt x="34" y="365"/>
                  </a:lnTo>
                  <a:lnTo>
                    <a:pt x="39" y="358"/>
                  </a:lnTo>
                  <a:lnTo>
                    <a:pt x="27" y="360"/>
                  </a:lnTo>
                  <a:lnTo>
                    <a:pt x="0" y="338"/>
                  </a:lnTo>
                  <a:lnTo>
                    <a:pt x="49" y="296"/>
                  </a:lnTo>
                  <a:lnTo>
                    <a:pt x="67" y="262"/>
                  </a:lnTo>
                  <a:lnTo>
                    <a:pt x="106" y="236"/>
                  </a:lnTo>
                  <a:lnTo>
                    <a:pt x="60" y="227"/>
                  </a:lnTo>
                  <a:lnTo>
                    <a:pt x="109" y="174"/>
                  </a:lnTo>
                  <a:lnTo>
                    <a:pt x="117" y="142"/>
                  </a:lnTo>
                  <a:lnTo>
                    <a:pt x="142" y="123"/>
                  </a:lnTo>
                  <a:lnTo>
                    <a:pt x="178" y="158"/>
                  </a:lnTo>
                  <a:lnTo>
                    <a:pt x="189" y="126"/>
                  </a:lnTo>
                  <a:lnTo>
                    <a:pt x="208" y="91"/>
                  </a:lnTo>
                  <a:lnTo>
                    <a:pt x="225" y="124"/>
                  </a:lnTo>
                  <a:lnTo>
                    <a:pt x="218" y="148"/>
                  </a:lnTo>
                  <a:lnTo>
                    <a:pt x="260" y="138"/>
                  </a:lnTo>
                  <a:lnTo>
                    <a:pt x="248" y="121"/>
                  </a:lnTo>
                  <a:lnTo>
                    <a:pt x="265" y="125"/>
                  </a:lnTo>
                  <a:lnTo>
                    <a:pt x="248" y="79"/>
                  </a:lnTo>
                  <a:lnTo>
                    <a:pt x="285" y="86"/>
                  </a:lnTo>
                  <a:lnTo>
                    <a:pt x="309" y="112"/>
                  </a:lnTo>
                  <a:lnTo>
                    <a:pt x="307" y="92"/>
                  </a:lnTo>
                  <a:lnTo>
                    <a:pt x="308" y="59"/>
                  </a:lnTo>
                  <a:lnTo>
                    <a:pt x="350" y="83"/>
                  </a:lnTo>
                  <a:lnTo>
                    <a:pt x="352" y="61"/>
                  </a:lnTo>
                  <a:lnTo>
                    <a:pt x="374" y="88"/>
                  </a:lnTo>
                  <a:lnTo>
                    <a:pt x="310" y="36"/>
                  </a:lnTo>
                  <a:lnTo>
                    <a:pt x="387" y="61"/>
                  </a:lnTo>
                  <a:lnTo>
                    <a:pt x="412" y="14"/>
                  </a:lnTo>
                  <a:lnTo>
                    <a:pt x="441" y="4"/>
                  </a:lnTo>
                  <a:lnTo>
                    <a:pt x="473" y="0"/>
                  </a:lnTo>
                  <a:lnTo>
                    <a:pt x="501" y="8"/>
                  </a:lnTo>
                  <a:lnTo>
                    <a:pt x="487" y="30"/>
                  </a:lnTo>
                  <a:lnTo>
                    <a:pt x="495" y="38"/>
                  </a:lnTo>
                  <a:lnTo>
                    <a:pt x="548" y="32"/>
                  </a:lnTo>
                  <a:lnTo>
                    <a:pt x="533" y="63"/>
                  </a:lnTo>
                  <a:lnTo>
                    <a:pt x="561" y="63"/>
                  </a:lnTo>
                  <a:lnTo>
                    <a:pt x="590" y="73"/>
                  </a:lnTo>
                  <a:lnTo>
                    <a:pt x="539" y="108"/>
                  </a:lnTo>
                  <a:lnTo>
                    <a:pt x="523" y="116"/>
                  </a:lnTo>
                  <a:lnTo>
                    <a:pt x="549" y="128"/>
                  </a:lnTo>
                  <a:lnTo>
                    <a:pt x="581" y="115"/>
                  </a:lnTo>
                  <a:lnTo>
                    <a:pt x="585" y="174"/>
                  </a:lnTo>
                  <a:lnTo>
                    <a:pt x="613" y="142"/>
                  </a:lnTo>
                  <a:lnTo>
                    <a:pt x="653" y="142"/>
                  </a:lnTo>
                  <a:lnTo>
                    <a:pt x="707" y="147"/>
                  </a:lnTo>
                  <a:lnTo>
                    <a:pt x="631" y="176"/>
                  </a:lnTo>
                  <a:lnTo>
                    <a:pt x="600" y="210"/>
                  </a:lnTo>
                  <a:lnTo>
                    <a:pt x="631" y="206"/>
                  </a:lnTo>
                  <a:lnTo>
                    <a:pt x="660" y="212"/>
                  </a:lnTo>
                  <a:lnTo>
                    <a:pt x="615" y="256"/>
                  </a:lnTo>
                  <a:lnTo>
                    <a:pt x="642" y="237"/>
                  </a:lnTo>
                  <a:lnTo>
                    <a:pt x="618" y="289"/>
                  </a:lnTo>
                  <a:lnTo>
                    <a:pt x="628" y="281"/>
                  </a:lnTo>
                  <a:lnTo>
                    <a:pt x="625" y="286"/>
                  </a:lnTo>
                  <a:lnTo>
                    <a:pt x="623" y="284"/>
                  </a:lnTo>
                  <a:lnTo>
                    <a:pt x="605" y="326"/>
                  </a:lnTo>
                  <a:lnTo>
                    <a:pt x="600" y="362"/>
                  </a:lnTo>
                  <a:lnTo>
                    <a:pt x="627" y="365"/>
                  </a:lnTo>
                  <a:lnTo>
                    <a:pt x="608" y="362"/>
                  </a:lnTo>
                  <a:lnTo>
                    <a:pt x="615" y="367"/>
                  </a:lnTo>
                  <a:lnTo>
                    <a:pt x="610" y="369"/>
                  </a:lnTo>
                  <a:lnTo>
                    <a:pt x="610" y="427"/>
                  </a:lnTo>
                  <a:lnTo>
                    <a:pt x="605" y="421"/>
                  </a:lnTo>
                  <a:lnTo>
                    <a:pt x="620" y="429"/>
                  </a:lnTo>
                  <a:lnTo>
                    <a:pt x="622" y="466"/>
                  </a:lnTo>
                  <a:lnTo>
                    <a:pt x="591" y="454"/>
                  </a:lnTo>
                  <a:lnTo>
                    <a:pt x="627" y="496"/>
                  </a:lnTo>
                  <a:lnTo>
                    <a:pt x="593" y="490"/>
                  </a:lnTo>
                  <a:lnTo>
                    <a:pt x="610" y="527"/>
                  </a:lnTo>
                  <a:lnTo>
                    <a:pt x="558" y="521"/>
                  </a:lnTo>
                  <a:lnTo>
                    <a:pt x="536" y="538"/>
                  </a:lnTo>
                  <a:lnTo>
                    <a:pt x="558" y="542"/>
                  </a:lnTo>
                  <a:lnTo>
                    <a:pt x="538" y="553"/>
                  </a:lnTo>
                  <a:lnTo>
                    <a:pt x="553" y="574"/>
                  </a:lnTo>
                  <a:lnTo>
                    <a:pt x="586" y="599"/>
                  </a:lnTo>
                  <a:lnTo>
                    <a:pt x="596" y="592"/>
                  </a:lnTo>
                  <a:lnTo>
                    <a:pt x="598" y="622"/>
                  </a:lnTo>
                  <a:lnTo>
                    <a:pt x="586" y="612"/>
                  </a:lnTo>
                  <a:lnTo>
                    <a:pt x="586" y="622"/>
                  </a:lnTo>
                  <a:lnTo>
                    <a:pt x="528" y="582"/>
                  </a:lnTo>
                  <a:lnTo>
                    <a:pt x="551" y="600"/>
                  </a:lnTo>
                  <a:lnTo>
                    <a:pt x="513" y="622"/>
                  </a:lnTo>
                  <a:lnTo>
                    <a:pt x="541" y="626"/>
                  </a:lnTo>
                  <a:lnTo>
                    <a:pt x="516" y="634"/>
                  </a:lnTo>
                  <a:lnTo>
                    <a:pt x="591" y="631"/>
                  </a:lnTo>
                  <a:lnTo>
                    <a:pt x="491" y="683"/>
                  </a:lnTo>
                  <a:lnTo>
                    <a:pt x="494" y="688"/>
                  </a:lnTo>
                  <a:lnTo>
                    <a:pt x="489" y="686"/>
                  </a:lnTo>
                  <a:lnTo>
                    <a:pt x="489" y="690"/>
                  </a:lnTo>
                  <a:lnTo>
                    <a:pt x="479" y="685"/>
                  </a:lnTo>
                  <a:lnTo>
                    <a:pt x="481" y="685"/>
                  </a:lnTo>
                  <a:lnTo>
                    <a:pt x="472" y="679"/>
                  </a:lnTo>
                  <a:lnTo>
                    <a:pt x="471" y="674"/>
                  </a:lnTo>
                  <a:lnTo>
                    <a:pt x="451" y="725"/>
                  </a:lnTo>
                  <a:lnTo>
                    <a:pt x="449" y="721"/>
                  </a:lnTo>
                  <a:lnTo>
                    <a:pt x="441" y="733"/>
                  </a:lnTo>
                  <a:lnTo>
                    <a:pt x="429" y="742"/>
                  </a:lnTo>
                  <a:lnTo>
                    <a:pt x="417" y="738"/>
                  </a:lnTo>
                  <a:lnTo>
                    <a:pt x="414" y="742"/>
                  </a:lnTo>
                  <a:lnTo>
                    <a:pt x="416" y="745"/>
                  </a:lnTo>
                  <a:lnTo>
                    <a:pt x="417" y="733"/>
                  </a:lnTo>
                  <a:lnTo>
                    <a:pt x="407" y="732"/>
                  </a:lnTo>
                  <a:lnTo>
                    <a:pt x="399" y="750"/>
                  </a:lnTo>
                  <a:lnTo>
                    <a:pt x="372" y="762"/>
                  </a:lnTo>
                  <a:lnTo>
                    <a:pt x="367" y="780"/>
                  </a:lnTo>
                  <a:lnTo>
                    <a:pt x="377" y="792"/>
                  </a:lnTo>
                  <a:lnTo>
                    <a:pt x="367" y="790"/>
                  </a:lnTo>
                  <a:lnTo>
                    <a:pt x="365" y="802"/>
                  </a:lnTo>
                  <a:lnTo>
                    <a:pt x="369" y="807"/>
                  </a:lnTo>
                  <a:lnTo>
                    <a:pt x="360" y="806"/>
                  </a:lnTo>
                  <a:lnTo>
                    <a:pt x="365" y="809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1613" y="801"/>
              <a:ext cx="368" cy="351"/>
            </a:xfrm>
            <a:custGeom>
              <a:avLst/>
              <a:gdLst/>
              <a:ahLst/>
              <a:cxnLst>
                <a:cxn ang="0">
                  <a:pos x="84" y="351"/>
                </a:cxn>
                <a:cxn ang="0">
                  <a:pos x="110" y="346"/>
                </a:cxn>
                <a:cxn ang="0">
                  <a:pos x="152" y="339"/>
                </a:cxn>
                <a:cxn ang="0">
                  <a:pos x="162" y="323"/>
                </a:cxn>
                <a:cxn ang="0">
                  <a:pos x="139" y="314"/>
                </a:cxn>
                <a:cxn ang="0">
                  <a:pos x="201" y="265"/>
                </a:cxn>
                <a:cxn ang="0">
                  <a:pos x="186" y="240"/>
                </a:cxn>
                <a:cxn ang="0">
                  <a:pos x="208" y="228"/>
                </a:cxn>
                <a:cxn ang="0">
                  <a:pos x="246" y="193"/>
                </a:cxn>
                <a:cxn ang="0">
                  <a:pos x="253" y="181"/>
                </a:cxn>
                <a:cxn ang="0">
                  <a:pos x="255" y="161"/>
                </a:cxn>
                <a:cxn ang="0">
                  <a:pos x="328" y="96"/>
                </a:cxn>
                <a:cxn ang="0">
                  <a:pos x="298" y="97"/>
                </a:cxn>
                <a:cxn ang="0">
                  <a:pos x="368" y="45"/>
                </a:cxn>
                <a:cxn ang="0">
                  <a:pos x="317" y="17"/>
                </a:cxn>
                <a:cxn ang="0">
                  <a:pos x="301" y="0"/>
                </a:cxn>
                <a:cxn ang="0">
                  <a:pos x="139" y="20"/>
                </a:cxn>
                <a:cxn ang="0">
                  <a:pos x="126" y="35"/>
                </a:cxn>
                <a:cxn ang="0">
                  <a:pos x="100" y="39"/>
                </a:cxn>
                <a:cxn ang="0">
                  <a:pos x="94" y="52"/>
                </a:cxn>
                <a:cxn ang="0">
                  <a:pos x="62" y="40"/>
                </a:cxn>
                <a:cxn ang="0">
                  <a:pos x="69" y="67"/>
                </a:cxn>
                <a:cxn ang="0">
                  <a:pos x="28" y="77"/>
                </a:cxn>
                <a:cxn ang="0">
                  <a:pos x="23" y="81"/>
                </a:cxn>
                <a:cxn ang="0">
                  <a:pos x="27" y="92"/>
                </a:cxn>
                <a:cxn ang="0">
                  <a:pos x="43" y="94"/>
                </a:cxn>
                <a:cxn ang="0">
                  <a:pos x="35" y="114"/>
                </a:cxn>
                <a:cxn ang="0">
                  <a:pos x="62" y="129"/>
                </a:cxn>
                <a:cxn ang="0">
                  <a:pos x="75" y="128"/>
                </a:cxn>
                <a:cxn ang="0">
                  <a:pos x="79" y="153"/>
                </a:cxn>
                <a:cxn ang="0">
                  <a:pos x="95" y="143"/>
                </a:cxn>
                <a:cxn ang="0">
                  <a:pos x="114" y="134"/>
                </a:cxn>
                <a:cxn ang="0">
                  <a:pos x="100" y="160"/>
                </a:cxn>
                <a:cxn ang="0">
                  <a:pos x="169" y="101"/>
                </a:cxn>
                <a:cxn ang="0">
                  <a:pos x="100" y="168"/>
                </a:cxn>
                <a:cxn ang="0">
                  <a:pos x="62" y="170"/>
                </a:cxn>
                <a:cxn ang="0">
                  <a:pos x="82" y="230"/>
                </a:cxn>
                <a:cxn ang="0">
                  <a:pos x="52" y="276"/>
                </a:cxn>
                <a:cxn ang="0">
                  <a:pos x="70" y="276"/>
                </a:cxn>
                <a:cxn ang="0">
                  <a:pos x="80" y="279"/>
                </a:cxn>
                <a:cxn ang="0">
                  <a:pos x="80" y="296"/>
                </a:cxn>
                <a:cxn ang="0">
                  <a:pos x="82" y="299"/>
                </a:cxn>
                <a:cxn ang="0">
                  <a:pos x="87" y="309"/>
                </a:cxn>
                <a:cxn ang="0">
                  <a:pos x="52" y="311"/>
                </a:cxn>
                <a:cxn ang="0">
                  <a:pos x="33" y="339"/>
                </a:cxn>
                <a:cxn ang="0">
                  <a:pos x="35" y="331"/>
                </a:cxn>
                <a:cxn ang="0">
                  <a:pos x="47" y="339"/>
                </a:cxn>
                <a:cxn ang="0">
                  <a:pos x="59" y="348"/>
                </a:cxn>
              </a:cxnLst>
              <a:rect l="0" t="0" r="r" b="b"/>
              <a:pathLst>
                <a:path w="368" h="351">
                  <a:moveTo>
                    <a:pt x="59" y="348"/>
                  </a:moveTo>
                  <a:lnTo>
                    <a:pt x="84" y="351"/>
                  </a:lnTo>
                  <a:lnTo>
                    <a:pt x="77" y="339"/>
                  </a:lnTo>
                  <a:lnTo>
                    <a:pt x="110" y="346"/>
                  </a:lnTo>
                  <a:lnTo>
                    <a:pt x="109" y="334"/>
                  </a:lnTo>
                  <a:lnTo>
                    <a:pt x="152" y="339"/>
                  </a:lnTo>
                  <a:lnTo>
                    <a:pt x="154" y="344"/>
                  </a:lnTo>
                  <a:lnTo>
                    <a:pt x="162" y="323"/>
                  </a:lnTo>
                  <a:lnTo>
                    <a:pt x="136" y="319"/>
                  </a:lnTo>
                  <a:lnTo>
                    <a:pt x="139" y="314"/>
                  </a:lnTo>
                  <a:lnTo>
                    <a:pt x="126" y="311"/>
                  </a:lnTo>
                  <a:lnTo>
                    <a:pt x="201" y="265"/>
                  </a:lnTo>
                  <a:lnTo>
                    <a:pt x="184" y="259"/>
                  </a:lnTo>
                  <a:lnTo>
                    <a:pt x="186" y="240"/>
                  </a:lnTo>
                  <a:lnTo>
                    <a:pt x="191" y="235"/>
                  </a:lnTo>
                  <a:lnTo>
                    <a:pt x="208" y="228"/>
                  </a:lnTo>
                  <a:lnTo>
                    <a:pt x="172" y="222"/>
                  </a:lnTo>
                  <a:lnTo>
                    <a:pt x="246" y="193"/>
                  </a:lnTo>
                  <a:lnTo>
                    <a:pt x="241" y="191"/>
                  </a:lnTo>
                  <a:lnTo>
                    <a:pt x="253" y="181"/>
                  </a:lnTo>
                  <a:lnTo>
                    <a:pt x="229" y="183"/>
                  </a:lnTo>
                  <a:lnTo>
                    <a:pt x="255" y="161"/>
                  </a:lnTo>
                  <a:lnTo>
                    <a:pt x="255" y="168"/>
                  </a:lnTo>
                  <a:lnTo>
                    <a:pt x="328" y="96"/>
                  </a:lnTo>
                  <a:lnTo>
                    <a:pt x="260" y="126"/>
                  </a:lnTo>
                  <a:lnTo>
                    <a:pt x="298" y="97"/>
                  </a:lnTo>
                  <a:lnTo>
                    <a:pt x="273" y="99"/>
                  </a:lnTo>
                  <a:lnTo>
                    <a:pt x="368" y="45"/>
                  </a:lnTo>
                  <a:lnTo>
                    <a:pt x="323" y="3"/>
                  </a:lnTo>
                  <a:lnTo>
                    <a:pt x="317" y="17"/>
                  </a:lnTo>
                  <a:lnTo>
                    <a:pt x="273" y="25"/>
                  </a:lnTo>
                  <a:lnTo>
                    <a:pt x="301" y="0"/>
                  </a:lnTo>
                  <a:lnTo>
                    <a:pt x="131" y="2"/>
                  </a:lnTo>
                  <a:lnTo>
                    <a:pt x="139" y="20"/>
                  </a:lnTo>
                  <a:lnTo>
                    <a:pt x="112" y="13"/>
                  </a:lnTo>
                  <a:lnTo>
                    <a:pt x="126" y="35"/>
                  </a:lnTo>
                  <a:lnTo>
                    <a:pt x="110" y="35"/>
                  </a:lnTo>
                  <a:lnTo>
                    <a:pt x="100" y="39"/>
                  </a:lnTo>
                  <a:lnTo>
                    <a:pt x="122" y="64"/>
                  </a:lnTo>
                  <a:lnTo>
                    <a:pt x="94" y="52"/>
                  </a:lnTo>
                  <a:lnTo>
                    <a:pt x="102" y="62"/>
                  </a:lnTo>
                  <a:lnTo>
                    <a:pt x="62" y="40"/>
                  </a:lnTo>
                  <a:lnTo>
                    <a:pt x="52" y="57"/>
                  </a:lnTo>
                  <a:lnTo>
                    <a:pt x="69" y="67"/>
                  </a:lnTo>
                  <a:lnTo>
                    <a:pt x="69" y="74"/>
                  </a:lnTo>
                  <a:lnTo>
                    <a:pt x="28" y="77"/>
                  </a:lnTo>
                  <a:lnTo>
                    <a:pt x="23" y="72"/>
                  </a:lnTo>
                  <a:lnTo>
                    <a:pt x="23" y="81"/>
                  </a:lnTo>
                  <a:lnTo>
                    <a:pt x="0" y="94"/>
                  </a:lnTo>
                  <a:lnTo>
                    <a:pt x="27" y="92"/>
                  </a:lnTo>
                  <a:lnTo>
                    <a:pt x="15" y="107"/>
                  </a:lnTo>
                  <a:lnTo>
                    <a:pt x="43" y="94"/>
                  </a:lnTo>
                  <a:lnTo>
                    <a:pt x="23" y="109"/>
                  </a:lnTo>
                  <a:lnTo>
                    <a:pt x="35" y="114"/>
                  </a:lnTo>
                  <a:lnTo>
                    <a:pt x="22" y="124"/>
                  </a:lnTo>
                  <a:lnTo>
                    <a:pt x="62" y="129"/>
                  </a:lnTo>
                  <a:lnTo>
                    <a:pt x="28" y="136"/>
                  </a:lnTo>
                  <a:lnTo>
                    <a:pt x="75" y="128"/>
                  </a:lnTo>
                  <a:lnTo>
                    <a:pt x="67" y="156"/>
                  </a:lnTo>
                  <a:lnTo>
                    <a:pt x="79" y="153"/>
                  </a:lnTo>
                  <a:lnTo>
                    <a:pt x="77" y="158"/>
                  </a:lnTo>
                  <a:lnTo>
                    <a:pt x="95" y="143"/>
                  </a:lnTo>
                  <a:lnTo>
                    <a:pt x="94" y="151"/>
                  </a:lnTo>
                  <a:lnTo>
                    <a:pt x="114" y="134"/>
                  </a:lnTo>
                  <a:lnTo>
                    <a:pt x="117" y="141"/>
                  </a:lnTo>
                  <a:lnTo>
                    <a:pt x="100" y="160"/>
                  </a:lnTo>
                  <a:lnTo>
                    <a:pt x="139" y="118"/>
                  </a:lnTo>
                  <a:lnTo>
                    <a:pt x="169" y="101"/>
                  </a:lnTo>
                  <a:lnTo>
                    <a:pt x="183" y="139"/>
                  </a:lnTo>
                  <a:lnTo>
                    <a:pt x="100" y="168"/>
                  </a:lnTo>
                  <a:lnTo>
                    <a:pt x="141" y="202"/>
                  </a:lnTo>
                  <a:lnTo>
                    <a:pt x="62" y="170"/>
                  </a:lnTo>
                  <a:lnTo>
                    <a:pt x="92" y="223"/>
                  </a:lnTo>
                  <a:lnTo>
                    <a:pt x="82" y="230"/>
                  </a:lnTo>
                  <a:lnTo>
                    <a:pt x="112" y="255"/>
                  </a:lnTo>
                  <a:lnTo>
                    <a:pt x="52" y="276"/>
                  </a:lnTo>
                  <a:lnTo>
                    <a:pt x="69" y="264"/>
                  </a:lnTo>
                  <a:lnTo>
                    <a:pt x="70" y="276"/>
                  </a:lnTo>
                  <a:lnTo>
                    <a:pt x="84" y="254"/>
                  </a:lnTo>
                  <a:lnTo>
                    <a:pt x="80" y="279"/>
                  </a:lnTo>
                  <a:lnTo>
                    <a:pt x="70" y="284"/>
                  </a:lnTo>
                  <a:lnTo>
                    <a:pt x="80" y="296"/>
                  </a:lnTo>
                  <a:lnTo>
                    <a:pt x="84" y="291"/>
                  </a:lnTo>
                  <a:lnTo>
                    <a:pt x="82" y="299"/>
                  </a:lnTo>
                  <a:lnTo>
                    <a:pt x="112" y="279"/>
                  </a:lnTo>
                  <a:lnTo>
                    <a:pt x="87" y="309"/>
                  </a:lnTo>
                  <a:lnTo>
                    <a:pt x="38" y="289"/>
                  </a:lnTo>
                  <a:lnTo>
                    <a:pt x="52" y="311"/>
                  </a:lnTo>
                  <a:lnTo>
                    <a:pt x="55" y="311"/>
                  </a:lnTo>
                  <a:lnTo>
                    <a:pt x="33" y="339"/>
                  </a:lnTo>
                  <a:lnTo>
                    <a:pt x="33" y="344"/>
                  </a:lnTo>
                  <a:lnTo>
                    <a:pt x="35" y="331"/>
                  </a:lnTo>
                  <a:lnTo>
                    <a:pt x="45" y="348"/>
                  </a:lnTo>
                  <a:lnTo>
                    <a:pt x="47" y="339"/>
                  </a:lnTo>
                  <a:lnTo>
                    <a:pt x="59" y="338"/>
                  </a:lnTo>
                  <a:lnTo>
                    <a:pt x="59" y="348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1558" y="912"/>
              <a:ext cx="125" cy="165"/>
            </a:xfrm>
            <a:custGeom>
              <a:avLst/>
              <a:gdLst/>
              <a:ahLst/>
              <a:cxnLst>
                <a:cxn ang="0">
                  <a:pos x="11" y="42"/>
                </a:cxn>
                <a:cxn ang="0">
                  <a:pos x="31" y="45"/>
                </a:cxn>
                <a:cxn ang="0">
                  <a:pos x="18" y="17"/>
                </a:cxn>
                <a:cxn ang="0">
                  <a:pos x="43" y="10"/>
                </a:cxn>
                <a:cxn ang="0">
                  <a:pos x="20" y="0"/>
                </a:cxn>
                <a:cxn ang="0">
                  <a:pos x="97" y="67"/>
                </a:cxn>
                <a:cxn ang="0">
                  <a:pos x="93" y="50"/>
                </a:cxn>
                <a:cxn ang="0">
                  <a:pos x="120" y="99"/>
                </a:cxn>
                <a:cxn ang="0">
                  <a:pos x="125" y="92"/>
                </a:cxn>
                <a:cxn ang="0">
                  <a:pos x="102" y="139"/>
                </a:cxn>
                <a:cxn ang="0">
                  <a:pos x="97" y="119"/>
                </a:cxn>
                <a:cxn ang="0">
                  <a:pos x="97" y="149"/>
                </a:cxn>
                <a:cxn ang="0">
                  <a:pos x="88" y="141"/>
                </a:cxn>
                <a:cxn ang="0">
                  <a:pos x="90" y="163"/>
                </a:cxn>
                <a:cxn ang="0">
                  <a:pos x="73" y="143"/>
                </a:cxn>
                <a:cxn ang="0">
                  <a:pos x="82" y="165"/>
                </a:cxn>
                <a:cxn ang="0">
                  <a:pos x="67" y="158"/>
                </a:cxn>
                <a:cxn ang="0">
                  <a:pos x="73" y="165"/>
                </a:cxn>
                <a:cxn ang="0">
                  <a:pos x="40" y="148"/>
                </a:cxn>
                <a:cxn ang="0">
                  <a:pos x="55" y="146"/>
                </a:cxn>
                <a:cxn ang="0">
                  <a:pos x="30" y="124"/>
                </a:cxn>
                <a:cxn ang="0">
                  <a:pos x="40" y="101"/>
                </a:cxn>
                <a:cxn ang="0">
                  <a:pos x="30" y="109"/>
                </a:cxn>
                <a:cxn ang="0">
                  <a:pos x="33" y="104"/>
                </a:cxn>
                <a:cxn ang="0">
                  <a:pos x="28" y="89"/>
                </a:cxn>
                <a:cxn ang="0">
                  <a:pos x="0" y="65"/>
                </a:cxn>
                <a:cxn ang="0">
                  <a:pos x="25" y="75"/>
                </a:cxn>
                <a:cxn ang="0">
                  <a:pos x="31" y="65"/>
                </a:cxn>
                <a:cxn ang="0">
                  <a:pos x="0" y="54"/>
                </a:cxn>
                <a:cxn ang="0">
                  <a:pos x="16" y="54"/>
                </a:cxn>
                <a:cxn ang="0">
                  <a:pos x="11" y="42"/>
                </a:cxn>
              </a:cxnLst>
              <a:rect l="0" t="0" r="r" b="b"/>
              <a:pathLst>
                <a:path w="125" h="165">
                  <a:moveTo>
                    <a:pt x="11" y="42"/>
                  </a:moveTo>
                  <a:lnTo>
                    <a:pt x="31" y="45"/>
                  </a:lnTo>
                  <a:lnTo>
                    <a:pt x="18" y="17"/>
                  </a:lnTo>
                  <a:lnTo>
                    <a:pt x="43" y="10"/>
                  </a:lnTo>
                  <a:lnTo>
                    <a:pt x="20" y="0"/>
                  </a:lnTo>
                  <a:lnTo>
                    <a:pt x="97" y="67"/>
                  </a:lnTo>
                  <a:lnTo>
                    <a:pt x="93" y="50"/>
                  </a:lnTo>
                  <a:lnTo>
                    <a:pt x="120" y="99"/>
                  </a:lnTo>
                  <a:lnTo>
                    <a:pt x="125" y="92"/>
                  </a:lnTo>
                  <a:lnTo>
                    <a:pt x="102" y="139"/>
                  </a:lnTo>
                  <a:lnTo>
                    <a:pt x="97" y="119"/>
                  </a:lnTo>
                  <a:lnTo>
                    <a:pt x="97" y="149"/>
                  </a:lnTo>
                  <a:lnTo>
                    <a:pt x="88" y="141"/>
                  </a:lnTo>
                  <a:lnTo>
                    <a:pt x="90" y="163"/>
                  </a:lnTo>
                  <a:lnTo>
                    <a:pt x="73" y="143"/>
                  </a:lnTo>
                  <a:lnTo>
                    <a:pt x="82" y="165"/>
                  </a:lnTo>
                  <a:lnTo>
                    <a:pt x="67" y="158"/>
                  </a:lnTo>
                  <a:lnTo>
                    <a:pt x="73" y="165"/>
                  </a:lnTo>
                  <a:lnTo>
                    <a:pt x="40" y="148"/>
                  </a:lnTo>
                  <a:lnTo>
                    <a:pt x="55" y="146"/>
                  </a:lnTo>
                  <a:lnTo>
                    <a:pt x="30" y="124"/>
                  </a:lnTo>
                  <a:lnTo>
                    <a:pt x="40" y="101"/>
                  </a:lnTo>
                  <a:lnTo>
                    <a:pt x="30" y="109"/>
                  </a:lnTo>
                  <a:lnTo>
                    <a:pt x="33" y="104"/>
                  </a:lnTo>
                  <a:lnTo>
                    <a:pt x="28" y="89"/>
                  </a:lnTo>
                  <a:lnTo>
                    <a:pt x="0" y="65"/>
                  </a:lnTo>
                  <a:lnTo>
                    <a:pt x="25" y="75"/>
                  </a:lnTo>
                  <a:lnTo>
                    <a:pt x="31" y="65"/>
                  </a:lnTo>
                  <a:lnTo>
                    <a:pt x="0" y="54"/>
                  </a:lnTo>
                  <a:lnTo>
                    <a:pt x="16" y="54"/>
                  </a:lnTo>
                  <a:lnTo>
                    <a:pt x="11" y="42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1390" y="1144"/>
              <a:ext cx="64" cy="74"/>
            </a:xfrm>
            <a:custGeom>
              <a:avLst/>
              <a:gdLst/>
              <a:ahLst/>
              <a:cxnLst>
                <a:cxn ang="0">
                  <a:pos x="27" y="74"/>
                </a:cxn>
                <a:cxn ang="0">
                  <a:pos x="0" y="35"/>
                </a:cxn>
                <a:cxn ang="0">
                  <a:pos x="25" y="38"/>
                </a:cxn>
                <a:cxn ang="0">
                  <a:pos x="27" y="27"/>
                </a:cxn>
                <a:cxn ang="0">
                  <a:pos x="10" y="15"/>
                </a:cxn>
                <a:cxn ang="0">
                  <a:pos x="18" y="17"/>
                </a:cxn>
                <a:cxn ang="0">
                  <a:pos x="12" y="7"/>
                </a:cxn>
                <a:cxn ang="0">
                  <a:pos x="20" y="0"/>
                </a:cxn>
                <a:cxn ang="0">
                  <a:pos x="44" y="37"/>
                </a:cxn>
                <a:cxn ang="0">
                  <a:pos x="64" y="42"/>
                </a:cxn>
                <a:cxn ang="0">
                  <a:pos x="27" y="74"/>
                </a:cxn>
              </a:cxnLst>
              <a:rect l="0" t="0" r="r" b="b"/>
              <a:pathLst>
                <a:path w="64" h="74">
                  <a:moveTo>
                    <a:pt x="27" y="74"/>
                  </a:moveTo>
                  <a:lnTo>
                    <a:pt x="0" y="35"/>
                  </a:lnTo>
                  <a:lnTo>
                    <a:pt x="25" y="38"/>
                  </a:lnTo>
                  <a:lnTo>
                    <a:pt x="27" y="27"/>
                  </a:lnTo>
                  <a:lnTo>
                    <a:pt x="10" y="15"/>
                  </a:lnTo>
                  <a:lnTo>
                    <a:pt x="18" y="17"/>
                  </a:lnTo>
                  <a:lnTo>
                    <a:pt x="12" y="7"/>
                  </a:lnTo>
                  <a:lnTo>
                    <a:pt x="20" y="0"/>
                  </a:lnTo>
                  <a:lnTo>
                    <a:pt x="44" y="37"/>
                  </a:lnTo>
                  <a:lnTo>
                    <a:pt x="64" y="42"/>
                  </a:lnTo>
                  <a:lnTo>
                    <a:pt x="27" y="74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1477" y="1097"/>
              <a:ext cx="64" cy="69"/>
            </a:xfrm>
            <a:custGeom>
              <a:avLst/>
              <a:gdLst/>
              <a:ahLst/>
              <a:cxnLst>
                <a:cxn ang="0">
                  <a:pos x="62" y="28"/>
                </a:cxn>
                <a:cxn ang="0">
                  <a:pos x="64" y="52"/>
                </a:cxn>
                <a:cxn ang="0">
                  <a:pos x="59" y="43"/>
                </a:cxn>
                <a:cxn ang="0">
                  <a:pos x="61" y="62"/>
                </a:cxn>
                <a:cxn ang="0">
                  <a:pos x="55" y="60"/>
                </a:cxn>
                <a:cxn ang="0">
                  <a:pos x="39" y="64"/>
                </a:cxn>
                <a:cxn ang="0">
                  <a:pos x="30" y="69"/>
                </a:cxn>
                <a:cxn ang="0">
                  <a:pos x="0" y="43"/>
                </a:cxn>
                <a:cxn ang="0">
                  <a:pos x="19" y="37"/>
                </a:cxn>
                <a:cxn ang="0">
                  <a:pos x="12" y="10"/>
                </a:cxn>
                <a:cxn ang="0">
                  <a:pos x="37" y="28"/>
                </a:cxn>
                <a:cxn ang="0">
                  <a:pos x="20" y="8"/>
                </a:cxn>
                <a:cxn ang="0">
                  <a:pos x="49" y="0"/>
                </a:cxn>
                <a:cxn ang="0">
                  <a:pos x="62" y="28"/>
                </a:cxn>
              </a:cxnLst>
              <a:rect l="0" t="0" r="r" b="b"/>
              <a:pathLst>
                <a:path w="64" h="69">
                  <a:moveTo>
                    <a:pt x="62" y="28"/>
                  </a:moveTo>
                  <a:lnTo>
                    <a:pt x="64" y="52"/>
                  </a:lnTo>
                  <a:lnTo>
                    <a:pt x="59" y="43"/>
                  </a:lnTo>
                  <a:lnTo>
                    <a:pt x="61" y="62"/>
                  </a:lnTo>
                  <a:lnTo>
                    <a:pt x="55" y="60"/>
                  </a:lnTo>
                  <a:lnTo>
                    <a:pt x="39" y="64"/>
                  </a:lnTo>
                  <a:lnTo>
                    <a:pt x="30" y="69"/>
                  </a:lnTo>
                  <a:lnTo>
                    <a:pt x="0" y="43"/>
                  </a:lnTo>
                  <a:lnTo>
                    <a:pt x="19" y="37"/>
                  </a:lnTo>
                  <a:lnTo>
                    <a:pt x="12" y="10"/>
                  </a:lnTo>
                  <a:lnTo>
                    <a:pt x="37" y="28"/>
                  </a:lnTo>
                  <a:lnTo>
                    <a:pt x="20" y="8"/>
                  </a:lnTo>
                  <a:lnTo>
                    <a:pt x="49" y="0"/>
                  </a:lnTo>
                  <a:lnTo>
                    <a:pt x="62" y="28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532" y="1041"/>
              <a:ext cx="39" cy="42"/>
            </a:xfrm>
            <a:custGeom>
              <a:avLst/>
              <a:gdLst/>
              <a:ahLst/>
              <a:cxnLst>
                <a:cxn ang="0">
                  <a:pos x="39" y="42"/>
                </a:cxn>
                <a:cxn ang="0">
                  <a:pos x="0" y="0"/>
                </a:cxn>
                <a:cxn ang="0">
                  <a:pos x="39" y="42"/>
                </a:cxn>
              </a:cxnLst>
              <a:rect l="0" t="0" r="r" b="b"/>
              <a:pathLst>
                <a:path w="39" h="42">
                  <a:moveTo>
                    <a:pt x="39" y="42"/>
                  </a:moveTo>
                  <a:lnTo>
                    <a:pt x="0" y="0"/>
                  </a:lnTo>
                  <a:lnTo>
                    <a:pt x="39" y="42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1450" y="1036"/>
              <a:ext cx="67" cy="51"/>
            </a:xfrm>
            <a:custGeom>
              <a:avLst/>
              <a:gdLst/>
              <a:ahLst/>
              <a:cxnLst>
                <a:cxn ang="0">
                  <a:pos x="61" y="10"/>
                </a:cxn>
                <a:cxn ang="0">
                  <a:pos x="67" y="51"/>
                </a:cxn>
                <a:cxn ang="0">
                  <a:pos x="0" y="20"/>
                </a:cxn>
                <a:cxn ang="0">
                  <a:pos x="19" y="17"/>
                </a:cxn>
                <a:cxn ang="0">
                  <a:pos x="12" y="17"/>
                </a:cxn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22" y="0"/>
                </a:cxn>
                <a:cxn ang="0">
                  <a:pos x="61" y="10"/>
                </a:cxn>
              </a:cxnLst>
              <a:rect l="0" t="0" r="r" b="b"/>
              <a:pathLst>
                <a:path w="67" h="51">
                  <a:moveTo>
                    <a:pt x="61" y="10"/>
                  </a:moveTo>
                  <a:lnTo>
                    <a:pt x="67" y="51"/>
                  </a:lnTo>
                  <a:lnTo>
                    <a:pt x="0" y="20"/>
                  </a:lnTo>
                  <a:lnTo>
                    <a:pt x="19" y="17"/>
                  </a:lnTo>
                  <a:lnTo>
                    <a:pt x="12" y="17"/>
                  </a:lnTo>
                  <a:lnTo>
                    <a:pt x="19" y="9"/>
                  </a:lnTo>
                  <a:lnTo>
                    <a:pt x="9" y="0"/>
                  </a:lnTo>
                  <a:lnTo>
                    <a:pt x="0" y="9"/>
                  </a:lnTo>
                  <a:lnTo>
                    <a:pt x="22" y="0"/>
                  </a:lnTo>
                  <a:lnTo>
                    <a:pt x="61" y="1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1439" y="1092"/>
              <a:ext cx="18" cy="23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18" y="23"/>
                </a:cxn>
                <a:cxn ang="0">
                  <a:pos x="0" y="0"/>
                </a:cxn>
                <a:cxn ang="0">
                  <a:pos x="11" y="6"/>
                </a:cxn>
              </a:cxnLst>
              <a:rect l="0" t="0" r="r" b="b"/>
              <a:pathLst>
                <a:path w="18" h="23">
                  <a:moveTo>
                    <a:pt x="11" y="6"/>
                  </a:moveTo>
                  <a:lnTo>
                    <a:pt x="18" y="23"/>
                  </a:lnTo>
                  <a:lnTo>
                    <a:pt x="0" y="0"/>
                  </a:lnTo>
                  <a:lnTo>
                    <a:pt x="11" y="6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1296" y="1124"/>
              <a:ext cx="134" cy="95"/>
            </a:xfrm>
            <a:custGeom>
              <a:avLst/>
              <a:gdLst/>
              <a:ahLst/>
              <a:cxnLst>
                <a:cxn ang="0">
                  <a:pos x="92" y="15"/>
                </a:cxn>
                <a:cxn ang="0">
                  <a:pos x="107" y="0"/>
                </a:cxn>
                <a:cxn ang="0">
                  <a:pos x="118" y="45"/>
                </a:cxn>
                <a:cxn ang="0">
                  <a:pos x="131" y="48"/>
                </a:cxn>
                <a:cxn ang="0">
                  <a:pos x="134" y="33"/>
                </a:cxn>
                <a:cxn ang="0">
                  <a:pos x="109" y="72"/>
                </a:cxn>
                <a:cxn ang="0">
                  <a:pos x="49" y="95"/>
                </a:cxn>
                <a:cxn ang="0">
                  <a:pos x="81" y="65"/>
                </a:cxn>
                <a:cxn ang="0">
                  <a:pos x="45" y="75"/>
                </a:cxn>
                <a:cxn ang="0">
                  <a:pos x="52" y="58"/>
                </a:cxn>
                <a:cxn ang="0">
                  <a:pos x="37" y="63"/>
                </a:cxn>
                <a:cxn ang="0">
                  <a:pos x="0" y="67"/>
                </a:cxn>
                <a:cxn ang="0">
                  <a:pos x="30" y="47"/>
                </a:cxn>
                <a:cxn ang="0">
                  <a:pos x="5" y="53"/>
                </a:cxn>
                <a:cxn ang="0">
                  <a:pos x="104" y="53"/>
                </a:cxn>
                <a:cxn ang="0">
                  <a:pos x="92" y="15"/>
                </a:cxn>
              </a:cxnLst>
              <a:rect l="0" t="0" r="r" b="b"/>
              <a:pathLst>
                <a:path w="134" h="95">
                  <a:moveTo>
                    <a:pt x="92" y="15"/>
                  </a:moveTo>
                  <a:lnTo>
                    <a:pt x="107" y="0"/>
                  </a:lnTo>
                  <a:lnTo>
                    <a:pt x="118" y="45"/>
                  </a:lnTo>
                  <a:lnTo>
                    <a:pt x="131" y="48"/>
                  </a:lnTo>
                  <a:lnTo>
                    <a:pt x="134" y="33"/>
                  </a:lnTo>
                  <a:lnTo>
                    <a:pt x="109" y="72"/>
                  </a:lnTo>
                  <a:lnTo>
                    <a:pt x="49" y="95"/>
                  </a:lnTo>
                  <a:lnTo>
                    <a:pt x="81" y="65"/>
                  </a:lnTo>
                  <a:lnTo>
                    <a:pt x="45" y="75"/>
                  </a:lnTo>
                  <a:lnTo>
                    <a:pt x="52" y="58"/>
                  </a:lnTo>
                  <a:lnTo>
                    <a:pt x="37" y="63"/>
                  </a:lnTo>
                  <a:lnTo>
                    <a:pt x="0" y="67"/>
                  </a:lnTo>
                  <a:lnTo>
                    <a:pt x="30" y="47"/>
                  </a:lnTo>
                  <a:lnTo>
                    <a:pt x="5" y="53"/>
                  </a:lnTo>
                  <a:lnTo>
                    <a:pt x="104" y="53"/>
                  </a:lnTo>
                  <a:lnTo>
                    <a:pt x="92" y="15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1233" y="1103"/>
              <a:ext cx="70" cy="64"/>
            </a:xfrm>
            <a:custGeom>
              <a:avLst/>
              <a:gdLst/>
              <a:ahLst/>
              <a:cxnLst>
                <a:cxn ang="0">
                  <a:pos x="33" y="19"/>
                </a:cxn>
                <a:cxn ang="0">
                  <a:pos x="58" y="4"/>
                </a:cxn>
                <a:cxn ang="0">
                  <a:pos x="58" y="9"/>
                </a:cxn>
                <a:cxn ang="0">
                  <a:pos x="70" y="5"/>
                </a:cxn>
                <a:cxn ang="0">
                  <a:pos x="67" y="0"/>
                </a:cxn>
                <a:cxn ang="0">
                  <a:pos x="60" y="44"/>
                </a:cxn>
                <a:cxn ang="0">
                  <a:pos x="60" y="27"/>
                </a:cxn>
                <a:cxn ang="0">
                  <a:pos x="30" y="64"/>
                </a:cxn>
                <a:cxn ang="0">
                  <a:pos x="25" y="49"/>
                </a:cxn>
                <a:cxn ang="0">
                  <a:pos x="5" y="59"/>
                </a:cxn>
                <a:cxn ang="0">
                  <a:pos x="5" y="51"/>
                </a:cxn>
                <a:cxn ang="0">
                  <a:pos x="0" y="54"/>
                </a:cxn>
                <a:cxn ang="0">
                  <a:pos x="33" y="19"/>
                </a:cxn>
              </a:cxnLst>
              <a:rect l="0" t="0" r="r" b="b"/>
              <a:pathLst>
                <a:path w="70" h="64">
                  <a:moveTo>
                    <a:pt x="33" y="19"/>
                  </a:moveTo>
                  <a:lnTo>
                    <a:pt x="58" y="4"/>
                  </a:lnTo>
                  <a:lnTo>
                    <a:pt x="58" y="9"/>
                  </a:lnTo>
                  <a:lnTo>
                    <a:pt x="70" y="5"/>
                  </a:lnTo>
                  <a:lnTo>
                    <a:pt x="67" y="0"/>
                  </a:lnTo>
                  <a:lnTo>
                    <a:pt x="60" y="44"/>
                  </a:lnTo>
                  <a:lnTo>
                    <a:pt x="60" y="27"/>
                  </a:lnTo>
                  <a:lnTo>
                    <a:pt x="30" y="64"/>
                  </a:lnTo>
                  <a:lnTo>
                    <a:pt x="25" y="49"/>
                  </a:lnTo>
                  <a:lnTo>
                    <a:pt x="5" y="59"/>
                  </a:lnTo>
                  <a:lnTo>
                    <a:pt x="5" y="51"/>
                  </a:lnTo>
                  <a:lnTo>
                    <a:pt x="0" y="54"/>
                  </a:lnTo>
                  <a:lnTo>
                    <a:pt x="33" y="19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1363" y="1078"/>
              <a:ext cx="27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" y="2"/>
                </a:cxn>
                <a:cxn ang="0">
                  <a:pos x="7" y="10"/>
                </a:cxn>
                <a:cxn ang="0">
                  <a:pos x="22" y="12"/>
                </a:cxn>
                <a:cxn ang="0">
                  <a:pos x="0" y="0"/>
                </a:cxn>
              </a:cxnLst>
              <a:rect l="0" t="0" r="r" b="b"/>
              <a:pathLst>
                <a:path w="27" h="12">
                  <a:moveTo>
                    <a:pt x="0" y="0"/>
                  </a:moveTo>
                  <a:lnTo>
                    <a:pt x="27" y="2"/>
                  </a:lnTo>
                  <a:lnTo>
                    <a:pt x="7" y="10"/>
                  </a:lnTo>
                  <a:lnTo>
                    <a:pt x="22" y="12"/>
                  </a:ln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1347" y="1051"/>
              <a:ext cx="46" cy="15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46" y="14"/>
                </a:cxn>
                <a:cxn ang="0">
                  <a:pos x="0" y="15"/>
                </a:cxn>
                <a:cxn ang="0">
                  <a:pos x="41" y="0"/>
                </a:cxn>
              </a:cxnLst>
              <a:rect l="0" t="0" r="r" b="b"/>
              <a:pathLst>
                <a:path w="46" h="15">
                  <a:moveTo>
                    <a:pt x="41" y="0"/>
                  </a:moveTo>
                  <a:lnTo>
                    <a:pt x="46" y="14"/>
                  </a:lnTo>
                  <a:lnTo>
                    <a:pt x="0" y="15"/>
                  </a:lnTo>
                  <a:lnTo>
                    <a:pt x="41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522" y="981"/>
              <a:ext cx="9" cy="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23"/>
                </a:cxn>
                <a:cxn ang="0">
                  <a:pos x="0" y="0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lnTo>
                    <a:pt x="9" y="23"/>
                  </a:ln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1559" y="1092"/>
              <a:ext cx="12" cy="6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6"/>
                </a:cxn>
                <a:cxn ang="0">
                  <a:pos x="12" y="0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0" y="6"/>
                  </a:lnTo>
                  <a:lnTo>
                    <a:pt x="12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1549" y="1115"/>
              <a:ext cx="196" cy="108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0" y="4"/>
                </a:cxn>
                <a:cxn ang="0">
                  <a:pos x="7" y="12"/>
                </a:cxn>
                <a:cxn ang="0">
                  <a:pos x="0" y="9"/>
                </a:cxn>
                <a:cxn ang="0">
                  <a:pos x="66" y="101"/>
                </a:cxn>
                <a:cxn ang="0">
                  <a:pos x="71" y="94"/>
                </a:cxn>
                <a:cxn ang="0">
                  <a:pos x="72" y="101"/>
                </a:cxn>
                <a:cxn ang="0">
                  <a:pos x="72" y="96"/>
                </a:cxn>
                <a:cxn ang="0">
                  <a:pos x="91" y="94"/>
                </a:cxn>
                <a:cxn ang="0">
                  <a:pos x="94" y="99"/>
                </a:cxn>
                <a:cxn ang="0">
                  <a:pos x="128" y="103"/>
                </a:cxn>
                <a:cxn ang="0">
                  <a:pos x="131" y="108"/>
                </a:cxn>
                <a:cxn ang="0">
                  <a:pos x="141" y="106"/>
                </a:cxn>
                <a:cxn ang="0">
                  <a:pos x="143" y="98"/>
                </a:cxn>
                <a:cxn ang="0">
                  <a:pos x="196" y="61"/>
                </a:cxn>
                <a:cxn ang="0">
                  <a:pos x="128" y="66"/>
                </a:cxn>
                <a:cxn ang="0">
                  <a:pos x="136" y="72"/>
                </a:cxn>
                <a:cxn ang="0">
                  <a:pos x="121" y="74"/>
                </a:cxn>
                <a:cxn ang="0">
                  <a:pos x="109" y="69"/>
                </a:cxn>
                <a:cxn ang="0">
                  <a:pos x="97" y="61"/>
                </a:cxn>
                <a:cxn ang="0">
                  <a:pos x="94" y="71"/>
                </a:cxn>
                <a:cxn ang="0">
                  <a:pos x="67" y="56"/>
                </a:cxn>
                <a:cxn ang="0">
                  <a:pos x="77" y="46"/>
                </a:cxn>
                <a:cxn ang="0">
                  <a:pos x="24" y="0"/>
                </a:cxn>
              </a:cxnLst>
              <a:rect l="0" t="0" r="r" b="b"/>
              <a:pathLst>
                <a:path w="196" h="108">
                  <a:moveTo>
                    <a:pt x="24" y="0"/>
                  </a:moveTo>
                  <a:lnTo>
                    <a:pt x="0" y="4"/>
                  </a:lnTo>
                  <a:lnTo>
                    <a:pt x="7" y="12"/>
                  </a:lnTo>
                  <a:lnTo>
                    <a:pt x="0" y="9"/>
                  </a:lnTo>
                  <a:lnTo>
                    <a:pt x="66" y="101"/>
                  </a:lnTo>
                  <a:lnTo>
                    <a:pt x="71" y="94"/>
                  </a:lnTo>
                  <a:lnTo>
                    <a:pt x="72" y="101"/>
                  </a:lnTo>
                  <a:lnTo>
                    <a:pt x="72" y="96"/>
                  </a:lnTo>
                  <a:lnTo>
                    <a:pt x="91" y="94"/>
                  </a:lnTo>
                  <a:lnTo>
                    <a:pt x="94" y="99"/>
                  </a:lnTo>
                  <a:lnTo>
                    <a:pt x="128" y="103"/>
                  </a:lnTo>
                  <a:lnTo>
                    <a:pt x="131" y="108"/>
                  </a:lnTo>
                  <a:lnTo>
                    <a:pt x="141" y="106"/>
                  </a:lnTo>
                  <a:lnTo>
                    <a:pt x="143" y="98"/>
                  </a:lnTo>
                  <a:lnTo>
                    <a:pt x="196" y="61"/>
                  </a:lnTo>
                  <a:lnTo>
                    <a:pt x="128" y="66"/>
                  </a:lnTo>
                  <a:lnTo>
                    <a:pt x="136" y="72"/>
                  </a:lnTo>
                  <a:lnTo>
                    <a:pt x="121" y="74"/>
                  </a:lnTo>
                  <a:lnTo>
                    <a:pt x="109" y="69"/>
                  </a:lnTo>
                  <a:lnTo>
                    <a:pt x="97" y="61"/>
                  </a:lnTo>
                  <a:lnTo>
                    <a:pt x="94" y="71"/>
                  </a:lnTo>
                  <a:lnTo>
                    <a:pt x="67" y="56"/>
                  </a:lnTo>
                  <a:lnTo>
                    <a:pt x="77" y="46"/>
                  </a:lnTo>
                  <a:lnTo>
                    <a:pt x="24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556" y="1135"/>
              <a:ext cx="32" cy="42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32" y="42"/>
                </a:cxn>
                <a:cxn ang="0">
                  <a:pos x="0" y="32"/>
                </a:cxn>
                <a:cxn ang="0">
                  <a:pos x="15" y="0"/>
                </a:cxn>
              </a:cxnLst>
              <a:rect l="0" t="0" r="r" b="b"/>
              <a:pathLst>
                <a:path w="32" h="42">
                  <a:moveTo>
                    <a:pt x="15" y="0"/>
                  </a:moveTo>
                  <a:lnTo>
                    <a:pt x="32" y="42"/>
                  </a:lnTo>
                  <a:lnTo>
                    <a:pt x="0" y="32"/>
                  </a:lnTo>
                  <a:lnTo>
                    <a:pt x="15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1470" y="1134"/>
              <a:ext cx="56" cy="7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6" y="6"/>
                </a:cxn>
                <a:cxn ang="0">
                  <a:pos x="0" y="77"/>
                </a:cxn>
                <a:cxn ang="0">
                  <a:pos x="2" y="0"/>
                </a:cxn>
              </a:cxnLst>
              <a:rect l="0" t="0" r="r" b="b"/>
              <a:pathLst>
                <a:path w="56" h="77">
                  <a:moveTo>
                    <a:pt x="2" y="0"/>
                  </a:moveTo>
                  <a:lnTo>
                    <a:pt x="56" y="6"/>
                  </a:lnTo>
                  <a:lnTo>
                    <a:pt x="0" y="77"/>
                  </a:lnTo>
                  <a:lnTo>
                    <a:pt x="2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2288" y="1616"/>
              <a:ext cx="139" cy="82"/>
            </a:xfrm>
            <a:custGeom>
              <a:avLst/>
              <a:gdLst/>
              <a:ahLst/>
              <a:cxnLst>
                <a:cxn ang="0">
                  <a:pos x="59" y="82"/>
                </a:cxn>
                <a:cxn ang="0">
                  <a:pos x="24" y="69"/>
                </a:cxn>
                <a:cxn ang="0">
                  <a:pos x="35" y="61"/>
                </a:cxn>
                <a:cxn ang="0">
                  <a:pos x="30" y="62"/>
                </a:cxn>
                <a:cxn ang="0">
                  <a:pos x="35" y="54"/>
                </a:cxn>
                <a:cxn ang="0">
                  <a:pos x="8" y="49"/>
                </a:cxn>
                <a:cxn ang="0">
                  <a:pos x="35" y="37"/>
                </a:cxn>
                <a:cxn ang="0">
                  <a:pos x="27" y="39"/>
                </a:cxn>
                <a:cxn ang="0">
                  <a:pos x="35" y="30"/>
                </a:cxn>
                <a:cxn ang="0">
                  <a:pos x="0" y="30"/>
                </a:cxn>
                <a:cxn ang="0">
                  <a:pos x="5" y="19"/>
                </a:cxn>
                <a:cxn ang="0">
                  <a:pos x="17" y="24"/>
                </a:cxn>
                <a:cxn ang="0">
                  <a:pos x="10" y="19"/>
                </a:cxn>
                <a:cxn ang="0">
                  <a:pos x="13" y="17"/>
                </a:cxn>
                <a:cxn ang="0">
                  <a:pos x="8" y="12"/>
                </a:cxn>
                <a:cxn ang="0">
                  <a:pos x="12" y="14"/>
                </a:cxn>
                <a:cxn ang="0">
                  <a:pos x="12" y="10"/>
                </a:cxn>
                <a:cxn ang="0">
                  <a:pos x="13" y="12"/>
                </a:cxn>
                <a:cxn ang="0">
                  <a:pos x="12" y="9"/>
                </a:cxn>
                <a:cxn ang="0">
                  <a:pos x="25" y="19"/>
                </a:cxn>
                <a:cxn ang="0">
                  <a:pos x="25" y="15"/>
                </a:cxn>
                <a:cxn ang="0">
                  <a:pos x="27" y="19"/>
                </a:cxn>
                <a:cxn ang="0">
                  <a:pos x="22" y="7"/>
                </a:cxn>
                <a:cxn ang="0">
                  <a:pos x="27" y="7"/>
                </a:cxn>
                <a:cxn ang="0">
                  <a:pos x="19" y="0"/>
                </a:cxn>
                <a:cxn ang="0">
                  <a:pos x="42" y="35"/>
                </a:cxn>
                <a:cxn ang="0">
                  <a:pos x="49" y="24"/>
                </a:cxn>
                <a:cxn ang="0">
                  <a:pos x="52" y="29"/>
                </a:cxn>
                <a:cxn ang="0">
                  <a:pos x="54" y="12"/>
                </a:cxn>
                <a:cxn ang="0">
                  <a:pos x="64" y="22"/>
                </a:cxn>
                <a:cxn ang="0">
                  <a:pos x="74" y="9"/>
                </a:cxn>
                <a:cxn ang="0">
                  <a:pos x="82" y="24"/>
                </a:cxn>
                <a:cxn ang="0">
                  <a:pos x="79" y="9"/>
                </a:cxn>
                <a:cxn ang="0">
                  <a:pos x="102" y="9"/>
                </a:cxn>
                <a:cxn ang="0">
                  <a:pos x="101" y="0"/>
                </a:cxn>
                <a:cxn ang="0">
                  <a:pos x="126" y="3"/>
                </a:cxn>
                <a:cxn ang="0">
                  <a:pos x="119" y="10"/>
                </a:cxn>
                <a:cxn ang="0">
                  <a:pos x="132" y="27"/>
                </a:cxn>
                <a:cxn ang="0">
                  <a:pos x="132" y="24"/>
                </a:cxn>
                <a:cxn ang="0">
                  <a:pos x="136" y="37"/>
                </a:cxn>
                <a:cxn ang="0">
                  <a:pos x="139" y="35"/>
                </a:cxn>
                <a:cxn ang="0">
                  <a:pos x="126" y="54"/>
                </a:cxn>
                <a:cxn ang="0">
                  <a:pos x="131" y="52"/>
                </a:cxn>
                <a:cxn ang="0">
                  <a:pos x="59" y="82"/>
                </a:cxn>
              </a:cxnLst>
              <a:rect l="0" t="0" r="r" b="b"/>
              <a:pathLst>
                <a:path w="139" h="82">
                  <a:moveTo>
                    <a:pt x="59" y="82"/>
                  </a:moveTo>
                  <a:lnTo>
                    <a:pt x="24" y="69"/>
                  </a:lnTo>
                  <a:lnTo>
                    <a:pt x="35" y="61"/>
                  </a:lnTo>
                  <a:lnTo>
                    <a:pt x="30" y="62"/>
                  </a:lnTo>
                  <a:lnTo>
                    <a:pt x="35" y="54"/>
                  </a:lnTo>
                  <a:lnTo>
                    <a:pt x="8" y="49"/>
                  </a:lnTo>
                  <a:lnTo>
                    <a:pt x="35" y="37"/>
                  </a:lnTo>
                  <a:lnTo>
                    <a:pt x="27" y="39"/>
                  </a:lnTo>
                  <a:lnTo>
                    <a:pt x="35" y="30"/>
                  </a:lnTo>
                  <a:lnTo>
                    <a:pt x="0" y="30"/>
                  </a:lnTo>
                  <a:lnTo>
                    <a:pt x="5" y="19"/>
                  </a:lnTo>
                  <a:lnTo>
                    <a:pt x="17" y="24"/>
                  </a:lnTo>
                  <a:lnTo>
                    <a:pt x="10" y="19"/>
                  </a:lnTo>
                  <a:lnTo>
                    <a:pt x="13" y="17"/>
                  </a:lnTo>
                  <a:lnTo>
                    <a:pt x="8" y="12"/>
                  </a:lnTo>
                  <a:lnTo>
                    <a:pt x="12" y="14"/>
                  </a:lnTo>
                  <a:lnTo>
                    <a:pt x="12" y="10"/>
                  </a:lnTo>
                  <a:lnTo>
                    <a:pt x="13" y="12"/>
                  </a:lnTo>
                  <a:lnTo>
                    <a:pt x="12" y="9"/>
                  </a:lnTo>
                  <a:lnTo>
                    <a:pt x="25" y="19"/>
                  </a:lnTo>
                  <a:lnTo>
                    <a:pt x="25" y="15"/>
                  </a:lnTo>
                  <a:lnTo>
                    <a:pt x="27" y="19"/>
                  </a:lnTo>
                  <a:lnTo>
                    <a:pt x="22" y="7"/>
                  </a:lnTo>
                  <a:lnTo>
                    <a:pt x="27" y="7"/>
                  </a:lnTo>
                  <a:lnTo>
                    <a:pt x="19" y="0"/>
                  </a:lnTo>
                  <a:lnTo>
                    <a:pt x="42" y="35"/>
                  </a:lnTo>
                  <a:lnTo>
                    <a:pt x="49" y="24"/>
                  </a:lnTo>
                  <a:lnTo>
                    <a:pt x="52" y="29"/>
                  </a:lnTo>
                  <a:lnTo>
                    <a:pt x="54" y="12"/>
                  </a:lnTo>
                  <a:lnTo>
                    <a:pt x="64" y="22"/>
                  </a:lnTo>
                  <a:lnTo>
                    <a:pt x="74" y="9"/>
                  </a:lnTo>
                  <a:lnTo>
                    <a:pt x="82" y="24"/>
                  </a:lnTo>
                  <a:lnTo>
                    <a:pt x="79" y="9"/>
                  </a:lnTo>
                  <a:lnTo>
                    <a:pt x="102" y="9"/>
                  </a:lnTo>
                  <a:lnTo>
                    <a:pt x="101" y="0"/>
                  </a:lnTo>
                  <a:lnTo>
                    <a:pt x="126" y="3"/>
                  </a:lnTo>
                  <a:lnTo>
                    <a:pt x="119" y="10"/>
                  </a:lnTo>
                  <a:lnTo>
                    <a:pt x="132" y="27"/>
                  </a:lnTo>
                  <a:lnTo>
                    <a:pt x="132" y="24"/>
                  </a:lnTo>
                  <a:lnTo>
                    <a:pt x="136" y="37"/>
                  </a:lnTo>
                  <a:lnTo>
                    <a:pt x="139" y="35"/>
                  </a:lnTo>
                  <a:lnTo>
                    <a:pt x="126" y="54"/>
                  </a:lnTo>
                  <a:lnTo>
                    <a:pt x="131" y="52"/>
                  </a:lnTo>
                  <a:lnTo>
                    <a:pt x="59" y="82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3518" y="1268"/>
              <a:ext cx="57" cy="104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57" y="104"/>
                </a:cxn>
                <a:cxn ang="0">
                  <a:pos x="45" y="99"/>
                </a:cxn>
                <a:cxn ang="0">
                  <a:pos x="48" y="103"/>
                </a:cxn>
                <a:cxn ang="0">
                  <a:pos x="13" y="88"/>
                </a:cxn>
                <a:cxn ang="0">
                  <a:pos x="22" y="84"/>
                </a:cxn>
                <a:cxn ang="0">
                  <a:pos x="17" y="71"/>
                </a:cxn>
                <a:cxn ang="0">
                  <a:pos x="0" y="66"/>
                </a:cxn>
                <a:cxn ang="0">
                  <a:pos x="13" y="0"/>
                </a:cxn>
              </a:cxnLst>
              <a:rect l="0" t="0" r="r" b="b"/>
              <a:pathLst>
                <a:path w="57" h="104">
                  <a:moveTo>
                    <a:pt x="13" y="0"/>
                  </a:moveTo>
                  <a:lnTo>
                    <a:pt x="57" y="104"/>
                  </a:lnTo>
                  <a:lnTo>
                    <a:pt x="45" y="99"/>
                  </a:lnTo>
                  <a:lnTo>
                    <a:pt x="48" y="103"/>
                  </a:lnTo>
                  <a:lnTo>
                    <a:pt x="13" y="88"/>
                  </a:lnTo>
                  <a:lnTo>
                    <a:pt x="22" y="84"/>
                  </a:lnTo>
                  <a:lnTo>
                    <a:pt x="17" y="71"/>
                  </a:lnTo>
                  <a:lnTo>
                    <a:pt x="0" y="66"/>
                  </a:lnTo>
                  <a:lnTo>
                    <a:pt x="13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3531" y="1103"/>
              <a:ext cx="190" cy="157"/>
            </a:xfrm>
            <a:custGeom>
              <a:avLst/>
              <a:gdLst/>
              <a:ahLst/>
              <a:cxnLst>
                <a:cxn ang="0">
                  <a:pos x="0" y="143"/>
                </a:cxn>
                <a:cxn ang="0">
                  <a:pos x="87" y="42"/>
                </a:cxn>
                <a:cxn ang="0">
                  <a:pos x="190" y="0"/>
                </a:cxn>
                <a:cxn ang="0">
                  <a:pos x="168" y="32"/>
                </a:cxn>
                <a:cxn ang="0">
                  <a:pos x="67" y="100"/>
                </a:cxn>
                <a:cxn ang="0">
                  <a:pos x="57" y="103"/>
                </a:cxn>
                <a:cxn ang="0">
                  <a:pos x="59" y="123"/>
                </a:cxn>
                <a:cxn ang="0">
                  <a:pos x="45" y="132"/>
                </a:cxn>
                <a:cxn ang="0">
                  <a:pos x="45" y="153"/>
                </a:cxn>
                <a:cxn ang="0">
                  <a:pos x="40" y="148"/>
                </a:cxn>
                <a:cxn ang="0">
                  <a:pos x="7" y="157"/>
                </a:cxn>
                <a:cxn ang="0">
                  <a:pos x="17" y="147"/>
                </a:cxn>
                <a:cxn ang="0">
                  <a:pos x="0" y="143"/>
                </a:cxn>
              </a:cxnLst>
              <a:rect l="0" t="0" r="r" b="b"/>
              <a:pathLst>
                <a:path w="190" h="157">
                  <a:moveTo>
                    <a:pt x="0" y="143"/>
                  </a:moveTo>
                  <a:lnTo>
                    <a:pt x="87" y="42"/>
                  </a:lnTo>
                  <a:lnTo>
                    <a:pt x="190" y="0"/>
                  </a:lnTo>
                  <a:lnTo>
                    <a:pt x="168" y="32"/>
                  </a:lnTo>
                  <a:lnTo>
                    <a:pt x="67" y="100"/>
                  </a:lnTo>
                  <a:lnTo>
                    <a:pt x="57" y="103"/>
                  </a:lnTo>
                  <a:lnTo>
                    <a:pt x="59" y="123"/>
                  </a:lnTo>
                  <a:lnTo>
                    <a:pt x="45" y="132"/>
                  </a:lnTo>
                  <a:lnTo>
                    <a:pt x="45" y="153"/>
                  </a:lnTo>
                  <a:lnTo>
                    <a:pt x="40" y="148"/>
                  </a:lnTo>
                  <a:lnTo>
                    <a:pt x="7" y="157"/>
                  </a:lnTo>
                  <a:lnTo>
                    <a:pt x="17" y="147"/>
                  </a:lnTo>
                  <a:lnTo>
                    <a:pt x="0" y="143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4768" y="3509"/>
              <a:ext cx="40" cy="44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8" y="20"/>
                </a:cxn>
                <a:cxn ang="0">
                  <a:pos x="33" y="0"/>
                </a:cxn>
                <a:cxn ang="0">
                  <a:pos x="40" y="25"/>
                </a:cxn>
                <a:cxn ang="0">
                  <a:pos x="38" y="20"/>
                </a:cxn>
                <a:cxn ang="0">
                  <a:pos x="35" y="30"/>
                </a:cxn>
                <a:cxn ang="0">
                  <a:pos x="28" y="35"/>
                </a:cxn>
                <a:cxn ang="0">
                  <a:pos x="25" y="42"/>
                </a:cxn>
                <a:cxn ang="0">
                  <a:pos x="16" y="44"/>
                </a:cxn>
                <a:cxn ang="0">
                  <a:pos x="0" y="28"/>
                </a:cxn>
                <a:cxn ang="0">
                  <a:pos x="3" y="33"/>
                </a:cxn>
                <a:cxn ang="0">
                  <a:pos x="1" y="18"/>
                </a:cxn>
              </a:cxnLst>
              <a:rect l="0" t="0" r="r" b="b"/>
              <a:pathLst>
                <a:path w="40" h="44">
                  <a:moveTo>
                    <a:pt x="1" y="18"/>
                  </a:moveTo>
                  <a:lnTo>
                    <a:pt x="8" y="20"/>
                  </a:lnTo>
                  <a:lnTo>
                    <a:pt x="33" y="0"/>
                  </a:lnTo>
                  <a:lnTo>
                    <a:pt x="40" y="25"/>
                  </a:lnTo>
                  <a:lnTo>
                    <a:pt x="38" y="20"/>
                  </a:lnTo>
                  <a:lnTo>
                    <a:pt x="35" y="30"/>
                  </a:lnTo>
                  <a:lnTo>
                    <a:pt x="28" y="35"/>
                  </a:lnTo>
                  <a:lnTo>
                    <a:pt x="25" y="42"/>
                  </a:lnTo>
                  <a:lnTo>
                    <a:pt x="16" y="44"/>
                  </a:lnTo>
                  <a:lnTo>
                    <a:pt x="0" y="28"/>
                  </a:lnTo>
                  <a:lnTo>
                    <a:pt x="3" y="33"/>
                  </a:lnTo>
                  <a:lnTo>
                    <a:pt x="1" y="18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4990" y="3445"/>
              <a:ext cx="98" cy="99"/>
            </a:xfrm>
            <a:custGeom>
              <a:avLst/>
              <a:gdLst/>
              <a:ahLst/>
              <a:cxnLst>
                <a:cxn ang="0">
                  <a:pos x="71" y="8"/>
                </a:cxn>
                <a:cxn ang="0">
                  <a:pos x="78" y="0"/>
                </a:cxn>
                <a:cxn ang="0">
                  <a:pos x="81" y="7"/>
                </a:cxn>
                <a:cxn ang="0">
                  <a:pos x="83" y="10"/>
                </a:cxn>
                <a:cxn ang="0">
                  <a:pos x="93" y="7"/>
                </a:cxn>
                <a:cxn ang="0">
                  <a:pos x="93" y="12"/>
                </a:cxn>
                <a:cxn ang="0">
                  <a:pos x="94" y="8"/>
                </a:cxn>
                <a:cxn ang="0">
                  <a:pos x="98" y="13"/>
                </a:cxn>
                <a:cxn ang="0">
                  <a:pos x="93" y="27"/>
                </a:cxn>
                <a:cxn ang="0">
                  <a:pos x="79" y="44"/>
                </a:cxn>
                <a:cxn ang="0">
                  <a:pos x="83" y="54"/>
                </a:cxn>
                <a:cxn ang="0">
                  <a:pos x="64" y="55"/>
                </a:cxn>
                <a:cxn ang="0">
                  <a:pos x="51" y="91"/>
                </a:cxn>
                <a:cxn ang="0">
                  <a:pos x="36" y="99"/>
                </a:cxn>
                <a:cxn ang="0">
                  <a:pos x="26" y="99"/>
                </a:cxn>
                <a:cxn ang="0">
                  <a:pos x="24" y="97"/>
                </a:cxn>
                <a:cxn ang="0">
                  <a:pos x="17" y="96"/>
                </a:cxn>
                <a:cxn ang="0">
                  <a:pos x="12" y="92"/>
                </a:cxn>
                <a:cxn ang="0">
                  <a:pos x="2" y="92"/>
                </a:cxn>
                <a:cxn ang="0">
                  <a:pos x="6" y="87"/>
                </a:cxn>
                <a:cxn ang="0">
                  <a:pos x="2" y="91"/>
                </a:cxn>
                <a:cxn ang="0">
                  <a:pos x="4" y="87"/>
                </a:cxn>
                <a:cxn ang="0">
                  <a:pos x="0" y="89"/>
                </a:cxn>
                <a:cxn ang="0">
                  <a:pos x="26" y="55"/>
                </a:cxn>
                <a:cxn ang="0">
                  <a:pos x="51" y="37"/>
                </a:cxn>
                <a:cxn ang="0">
                  <a:pos x="71" y="8"/>
                </a:cxn>
              </a:cxnLst>
              <a:rect l="0" t="0" r="r" b="b"/>
              <a:pathLst>
                <a:path w="98" h="99">
                  <a:moveTo>
                    <a:pt x="71" y="8"/>
                  </a:moveTo>
                  <a:lnTo>
                    <a:pt x="78" y="0"/>
                  </a:lnTo>
                  <a:lnTo>
                    <a:pt x="81" y="7"/>
                  </a:lnTo>
                  <a:lnTo>
                    <a:pt x="83" y="10"/>
                  </a:lnTo>
                  <a:lnTo>
                    <a:pt x="93" y="7"/>
                  </a:lnTo>
                  <a:lnTo>
                    <a:pt x="93" y="12"/>
                  </a:lnTo>
                  <a:lnTo>
                    <a:pt x="94" y="8"/>
                  </a:lnTo>
                  <a:lnTo>
                    <a:pt x="98" y="13"/>
                  </a:lnTo>
                  <a:lnTo>
                    <a:pt x="93" y="27"/>
                  </a:lnTo>
                  <a:lnTo>
                    <a:pt x="79" y="44"/>
                  </a:lnTo>
                  <a:lnTo>
                    <a:pt x="83" y="54"/>
                  </a:lnTo>
                  <a:lnTo>
                    <a:pt x="64" y="55"/>
                  </a:lnTo>
                  <a:lnTo>
                    <a:pt x="51" y="91"/>
                  </a:lnTo>
                  <a:lnTo>
                    <a:pt x="36" y="99"/>
                  </a:lnTo>
                  <a:lnTo>
                    <a:pt x="26" y="99"/>
                  </a:lnTo>
                  <a:lnTo>
                    <a:pt x="24" y="97"/>
                  </a:lnTo>
                  <a:lnTo>
                    <a:pt x="17" y="96"/>
                  </a:lnTo>
                  <a:lnTo>
                    <a:pt x="12" y="92"/>
                  </a:lnTo>
                  <a:lnTo>
                    <a:pt x="2" y="92"/>
                  </a:lnTo>
                  <a:lnTo>
                    <a:pt x="6" y="87"/>
                  </a:lnTo>
                  <a:lnTo>
                    <a:pt x="2" y="91"/>
                  </a:lnTo>
                  <a:lnTo>
                    <a:pt x="4" y="87"/>
                  </a:lnTo>
                  <a:lnTo>
                    <a:pt x="0" y="89"/>
                  </a:lnTo>
                  <a:lnTo>
                    <a:pt x="26" y="55"/>
                  </a:lnTo>
                  <a:lnTo>
                    <a:pt x="51" y="37"/>
                  </a:lnTo>
                  <a:lnTo>
                    <a:pt x="71" y="8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068" y="3354"/>
              <a:ext cx="70" cy="10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6" y="7"/>
                </a:cxn>
                <a:cxn ang="0">
                  <a:pos x="16" y="10"/>
                </a:cxn>
                <a:cxn ang="0">
                  <a:pos x="18" y="15"/>
                </a:cxn>
                <a:cxn ang="0">
                  <a:pos x="23" y="20"/>
                </a:cxn>
                <a:cxn ang="0">
                  <a:pos x="20" y="19"/>
                </a:cxn>
                <a:cxn ang="0">
                  <a:pos x="25" y="34"/>
                </a:cxn>
                <a:cxn ang="0">
                  <a:pos x="28" y="35"/>
                </a:cxn>
                <a:cxn ang="0">
                  <a:pos x="33" y="41"/>
                </a:cxn>
                <a:cxn ang="0">
                  <a:pos x="33" y="30"/>
                </a:cxn>
                <a:cxn ang="0">
                  <a:pos x="45" y="47"/>
                </a:cxn>
                <a:cxn ang="0">
                  <a:pos x="60" y="51"/>
                </a:cxn>
                <a:cxn ang="0">
                  <a:pos x="68" y="46"/>
                </a:cxn>
                <a:cxn ang="0">
                  <a:pos x="70" y="54"/>
                </a:cxn>
                <a:cxn ang="0">
                  <a:pos x="67" y="67"/>
                </a:cxn>
                <a:cxn ang="0">
                  <a:pos x="53" y="76"/>
                </a:cxn>
                <a:cxn ang="0">
                  <a:pos x="48" y="89"/>
                </a:cxn>
                <a:cxn ang="0">
                  <a:pos x="33" y="108"/>
                </a:cxn>
                <a:cxn ang="0">
                  <a:pos x="31" y="104"/>
                </a:cxn>
                <a:cxn ang="0">
                  <a:pos x="26" y="104"/>
                </a:cxn>
                <a:cxn ang="0">
                  <a:pos x="28" y="96"/>
                </a:cxn>
                <a:cxn ang="0">
                  <a:pos x="26" y="84"/>
                </a:cxn>
                <a:cxn ang="0">
                  <a:pos x="16" y="69"/>
                </a:cxn>
                <a:cxn ang="0">
                  <a:pos x="23" y="64"/>
                </a:cxn>
                <a:cxn ang="0">
                  <a:pos x="25" y="35"/>
                </a:cxn>
                <a:cxn ang="0">
                  <a:pos x="18" y="30"/>
                </a:cxn>
                <a:cxn ang="0">
                  <a:pos x="20" y="32"/>
                </a:cxn>
                <a:cxn ang="0">
                  <a:pos x="20" y="25"/>
                </a:cxn>
                <a:cxn ang="0">
                  <a:pos x="16" y="29"/>
                </a:cxn>
                <a:cxn ang="0">
                  <a:pos x="11" y="20"/>
                </a:cxn>
                <a:cxn ang="0">
                  <a:pos x="10" y="12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70" h="108">
                  <a:moveTo>
                    <a:pt x="1" y="0"/>
                  </a:moveTo>
                  <a:lnTo>
                    <a:pt x="6" y="7"/>
                  </a:lnTo>
                  <a:lnTo>
                    <a:pt x="16" y="10"/>
                  </a:lnTo>
                  <a:lnTo>
                    <a:pt x="18" y="15"/>
                  </a:lnTo>
                  <a:lnTo>
                    <a:pt x="23" y="20"/>
                  </a:lnTo>
                  <a:lnTo>
                    <a:pt x="20" y="19"/>
                  </a:lnTo>
                  <a:lnTo>
                    <a:pt x="25" y="34"/>
                  </a:lnTo>
                  <a:lnTo>
                    <a:pt x="28" y="35"/>
                  </a:lnTo>
                  <a:lnTo>
                    <a:pt x="33" y="41"/>
                  </a:lnTo>
                  <a:lnTo>
                    <a:pt x="33" y="30"/>
                  </a:lnTo>
                  <a:lnTo>
                    <a:pt x="45" y="47"/>
                  </a:lnTo>
                  <a:lnTo>
                    <a:pt x="60" y="51"/>
                  </a:lnTo>
                  <a:lnTo>
                    <a:pt x="68" y="46"/>
                  </a:lnTo>
                  <a:lnTo>
                    <a:pt x="70" y="54"/>
                  </a:lnTo>
                  <a:lnTo>
                    <a:pt x="67" y="67"/>
                  </a:lnTo>
                  <a:lnTo>
                    <a:pt x="53" y="76"/>
                  </a:lnTo>
                  <a:lnTo>
                    <a:pt x="48" y="89"/>
                  </a:lnTo>
                  <a:lnTo>
                    <a:pt x="33" y="108"/>
                  </a:lnTo>
                  <a:lnTo>
                    <a:pt x="31" y="104"/>
                  </a:lnTo>
                  <a:lnTo>
                    <a:pt x="26" y="104"/>
                  </a:lnTo>
                  <a:lnTo>
                    <a:pt x="28" y="96"/>
                  </a:lnTo>
                  <a:lnTo>
                    <a:pt x="26" y="84"/>
                  </a:lnTo>
                  <a:lnTo>
                    <a:pt x="16" y="69"/>
                  </a:lnTo>
                  <a:lnTo>
                    <a:pt x="23" y="64"/>
                  </a:lnTo>
                  <a:lnTo>
                    <a:pt x="25" y="35"/>
                  </a:lnTo>
                  <a:lnTo>
                    <a:pt x="18" y="30"/>
                  </a:lnTo>
                  <a:lnTo>
                    <a:pt x="20" y="32"/>
                  </a:lnTo>
                  <a:lnTo>
                    <a:pt x="20" y="25"/>
                  </a:lnTo>
                  <a:lnTo>
                    <a:pt x="16" y="29"/>
                  </a:lnTo>
                  <a:lnTo>
                    <a:pt x="11" y="20"/>
                  </a:lnTo>
                  <a:lnTo>
                    <a:pt x="10" y="12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2792" y="1040"/>
              <a:ext cx="96" cy="206"/>
            </a:xfrm>
            <a:custGeom>
              <a:avLst/>
              <a:gdLst/>
              <a:ahLst/>
              <a:cxnLst>
                <a:cxn ang="0">
                  <a:pos x="49" y="21"/>
                </a:cxn>
                <a:cxn ang="0">
                  <a:pos x="57" y="60"/>
                </a:cxn>
                <a:cxn ang="0">
                  <a:pos x="61" y="58"/>
                </a:cxn>
                <a:cxn ang="0">
                  <a:pos x="71" y="74"/>
                </a:cxn>
                <a:cxn ang="0">
                  <a:pos x="69" y="0"/>
                </a:cxn>
                <a:cxn ang="0">
                  <a:pos x="86" y="47"/>
                </a:cxn>
                <a:cxn ang="0">
                  <a:pos x="96" y="31"/>
                </a:cxn>
                <a:cxn ang="0">
                  <a:pos x="69" y="206"/>
                </a:cxn>
                <a:cxn ang="0">
                  <a:pos x="61" y="190"/>
                </a:cxn>
                <a:cxn ang="0">
                  <a:pos x="71" y="184"/>
                </a:cxn>
                <a:cxn ang="0">
                  <a:pos x="41" y="159"/>
                </a:cxn>
                <a:cxn ang="0">
                  <a:pos x="76" y="134"/>
                </a:cxn>
                <a:cxn ang="0">
                  <a:pos x="37" y="144"/>
                </a:cxn>
                <a:cxn ang="0">
                  <a:pos x="36" y="127"/>
                </a:cxn>
                <a:cxn ang="0">
                  <a:pos x="44" y="131"/>
                </a:cxn>
                <a:cxn ang="0">
                  <a:pos x="72" y="85"/>
                </a:cxn>
                <a:cxn ang="0">
                  <a:pos x="61" y="104"/>
                </a:cxn>
                <a:cxn ang="0">
                  <a:pos x="59" y="80"/>
                </a:cxn>
                <a:cxn ang="0">
                  <a:pos x="54" y="94"/>
                </a:cxn>
                <a:cxn ang="0">
                  <a:pos x="51" y="87"/>
                </a:cxn>
                <a:cxn ang="0">
                  <a:pos x="36" y="117"/>
                </a:cxn>
                <a:cxn ang="0">
                  <a:pos x="20" y="102"/>
                </a:cxn>
                <a:cxn ang="0">
                  <a:pos x="31" y="95"/>
                </a:cxn>
                <a:cxn ang="0">
                  <a:pos x="7" y="72"/>
                </a:cxn>
                <a:cxn ang="0">
                  <a:pos x="20" y="77"/>
                </a:cxn>
                <a:cxn ang="0">
                  <a:pos x="15" y="52"/>
                </a:cxn>
                <a:cxn ang="0">
                  <a:pos x="7" y="52"/>
                </a:cxn>
                <a:cxn ang="0">
                  <a:pos x="7" y="63"/>
                </a:cxn>
                <a:cxn ang="0">
                  <a:pos x="0" y="25"/>
                </a:cxn>
                <a:cxn ang="0">
                  <a:pos x="7" y="30"/>
                </a:cxn>
                <a:cxn ang="0">
                  <a:pos x="10" y="16"/>
                </a:cxn>
                <a:cxn ang="0">
                  <a:pos x="17" y="26"/>
                </a:cxn>
                <a:cxn ang="0">
                  <a:pos x="17" y="15"/>
                </a:cxn>
                <a:cxn ang="0">
                  <a:pos x="37" y="15"/>
                </a:cxn>
                <a:cxn ang="0">
                  <a:pos x="31" y="43"/>
                </a:cxn>
                <a:cxn ang="0">
                  <a:pos x="34" y="40"/>
                </a:cxn>
                <a:cxn ang="0">
                  <a:pos x="44" y="55"/>
                </a:cxn>
                <a:cxn ang="0">
                  <a:pos x="46" y="18"/>
                </a:cxn>
                <a:cxn ang="0">
                  <a:pos x="49" y="21"/>
                </a:cxn>
                <a:cxn ang="0">
                  <a:pos x="49" y="21"/>
                </a:cxn>
              </a:cxnLst>
              <a:rect l="0" t="0" r="r" b="b"/>
              <a:pathLst>
                <a:path w="96" h="206">
                  <a:moveTo>
                    <a:pt x="49" y="21"/>
                  </a:moveTo>
                  <a:lnTo>
                    <a:pt x="57" y="60"/>
                  </a:lnTo>
                  <a:lnTo>
                    <a:pt x="61" y="58"/>
                  </a:lnTo>
                  <a:lnTo>
                    <a:pt x="71" y="74"/>
                  </a:lnTo>
                  <a:lnTo>
                    <a:pt x="69" y="0"/>
                  </a:lnTo>
                  <a:lnTo>
                    <a:pt x="86" y="47"/>
                  </a:lnTo>
                  <a:lnTo>
                    <a:pt x="96" y="31"/>
                  </a:lnTo>
                  <a:lnTo>
                    <a:pt x="69" y="206"/>
                  </a:lnTo>
                  <a:lnTo>
                    <a:pt x="61" y="190"/>
                  </a:lnTo>
                  <a:lnTo>
                    <a:pt x="71" y="184"/>
                  </a:lnTo>
                  <a:lnTo>
                    <a:pt x="41" y="159"/>
                  </a:lnTo>
                  <a:lnTo>
                    <a:pt x="76" y="134"/>
                  </a:lnTo>
                  <a:lnTo>
                    <a:pt x="37" y="144"/>
                  </a:lnTo>
                  <a:lnTo>
                    <a:pt x="36" y="127"/>
                  </a:lnTo>
                  <a:lnTo>
                    <a:pt x="44" y="131"/>
                  </a:lnTo>
                  <a:lnTo>
                    <a:pt x="72" y="85"/>
                  </a:lnTo>
                  <a:lnTo>
                    <a:pt x="61" y="104"/>
                  </a:lnTo>
                  <a:lnTo>
                    <a:pt x="59" y="80"/>
                  </a:lnTo>
                  <a:lnTo>
                    <a:pt x="54" y="94"/>
                  </a:lnTo>
                  <a:lnTo>
                    <a:pt x="51" y="87"/>
                  </a:lnTo>
                  <a:lnTo>
                    <a:pt x="36" y="117"/>
                  </a:lnTo>
                  <a:lnTo>
                    <a:pt x="20" y="102"/>
                  </a:lnTo>
                  <a:lnTo>
                    <a:pt x="31" y="95"/>
                  </a:lnTo>
                  <a:lnTo>
                    <a:pt x="7" y="72"/>
                  </a:lnTo>
                  <a:lnTo>
                    <a:pt x="20" y="77"/>
                  </a:lnTo>
                  <a:lnTo>
                    <a:pt x="15" y="52"/>
                  </a:lnTo>
                  <a:lnTo>
                    <a:pt x="7" y="52"/>
                  </a:lnTo>
                  <a:lnTo>
                    <a:pt x="7" y="63"/>
                  </a:lnTo>
                  <a:lnTo>
                    <a:pt x="0" y="25"/>
                  </a:lnTo>
                  <a:lnTo>
                    <a:pt x="7" y="30"/>
                  </a:lnTo>
                  <a:lnTo>
                    <a:pt x="10" y="16"/>
                  </a:lnTo>
                  <a:lnTo>
                    <a:pt x="17" y="26"/>
                  </a:lnTo>
                  <a:lnTo>
                    <a:pt x="17" y="15"/>
                  </a:lnTo>
                  <a:lnTo>
                    <a:pt x="37" y="15"/>
                  </a:lnTo>
                  <a:lnTo>
                    <a:pt x="31" y="43"/>
                  </a:lnTo>
                  <a:lnTo>
                    <a:pt x="34" y="40"/>
                  </a:lnTo>
                  <a:lnTo>
                    <a:pt x="44" y="55"/>
                  </a:lnTo>
                  <a:lnTo>
                    <a:pt x="46" y="18"/>
                  </a:lnTo>
                  <a:lnTo>
                    <a:pt x="49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2918" y="1152"/>
              <a:ext cx="50" cy="56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50" y="27"/>
                </a:cxn>
                <a:cxn ang="0">
                  <a:pos x="20" y="56"/>
                </a:cxn>
                <a:cxn ang="0">
                  <a:pos x="25" y="35"/>
                </a:cxn>
                <a:cxn ang="0">
                  <a:pos x="0" y="47"/>
                </a:cxn>
                <a:cxn ang="0">
                  <a:pos x="25" y="0"/>
                </a:cxn>
              </a:cxnLst>
              <a:rect l="0" t="0" r="r" b="b"/>
              <a:pathLst>
                <a:path w="50" h="56">
                  <a:moveTo>
                    <a:pt x="25" y="0"/>
                  </a:moveTo>
                  <a:lnTo>
                    <a:pt x="50" y="27"/>
                  </a:lnTo>
                  <a:lnTo>
                    <a:pt x="20" y="56"/>
                  </a:lnTo>
                  <a:lnTo>
                    <a:pt x="25" y="35"/>
                  </a:lnTo>
                  <a:lnTo>
                    <a:pt x="0" y="47"/>
                  </a:lnTo>
                  <a:lnTo>
                    <a:pt x="25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2876" y="1006"/>
              <a:ext cx="119" cy="67"/>
            </a:xfrm>
            <a:custGeom>
              <a:avLst/>
              <a:gdLst/>
              <a:ahLst/>
              <a:cxnLst>
                <a:cxn ang="0">
                  <a:pos x="67" y="2"/>
                </a:cxn>
                <a:cxn ang="0">
                  <a:pos x="119" y="40"/>
                </a:cxn>
                <a:cxn ang="0">
                  <a:pos x="29" y="67"/>
                </a:cxn>
                <a:cxn ang="0">
                  <a:pos x="45" y="67"/>
                </a:cxn>
                <a:cxn ang="0">
                  <a:pos x="39" y="60"/>
                </a:cxn>
                <a:cxn ang="0">
                  <a:pos x="55" y="50"/>
                </a:cxn>
                <a:cxn ang="0">
                  <a:pos x="10" y="44"/>
                </a:cxn>
                <a:cxn ang="0">
                  <a:pos x="17" y="35"/>
                </a:cxn>
                <a:cxn ang="0">
                  <a:pos x="0" y="29"/>
                </a:cxn>
                <a:cxn ang="0">
                  <a:pos x="24" y="37"/>
                </a:cxn>
                <a:cxn ang="0">
                  <a:pos x="20" y="12"/>
                </a:cxn>
                <a:cxn ang="0">
                  <a:pos x="29" y="25"/>
                </a:cxn>
                <a:cxn ang="0">
                  <a:pos x="29" y="0"/>
                </a:cxn>
                <a:cxn ang="0">
                  <a:pos x="60" y="39"/>
                </a:cxn>
                <a:cxn ang="0">
                  <a:pos x="62" y="8"/>
                </a:cxn>
                <a:cxn ang="0">
                  <a:pos x="67" y="13"/>
                </a:cxn>
                <a:cxn ang="0">
                  <a:pos x="67" y="2"/>
                </a:cxn>
              </a:cxnLst>
              <a:rect l="0" t="0" r="r" b="b"/>
              <a:pathLst>
                <a:path w="119" h="67">
                  <a:moveTo>
                    <a:pt x="67" y="2"/>
                  </a:moveTo>
                  <a:lnTo>
                    <a:pt x="119" y="40"/>
                  </a:lnTo>
                  <a:lnTo>
                    <a:pt x="29" y="67"/>
                  </a:lnTo>
                  <a:lnTo>
                    <a:pt x="45" y="67"/>
                  </a:lnTo>
                  <a:lnTo>
                    <a:pt x="39" y="60"/>
                  </a:lnTo>
                  <a:lnTo>
                    <a:pt x="55" y="50"/>
                  </a:lnTo>
                  <a:lnTo>
                    <a:pt x="10" y="44"/>
                  </a:lnTo>
                  <a:lnTo>
                    <a:pt x="17" y="35"/>
                  </a:lnTo>
                  <a:lnTo>
                    <a:pt x="0" y="29"/>
                  </a:lnTo>
                  <a:lnTo>
                    <a:pt x="24" y="37"/>
                  </a:lnTo>
                  <a:lnTo>
                    <a:pt x="20" y="12"/>
                  </a:lnTo>
                  <a:lnTo>
                    <a:pt x="29" y="25"/>
                  </a:lnTo>
                  <a:lnTo>
                    <a:pt x="29" y="0"/>
                  </a:lnTo>
                  <a:lnTo>
                    <a:pt x="60" y="39"/>
                  </a:lnTo>
                  <a:lnTo>
                    <a:pt x="62" y="8"/>
                  </a:lnTo>
                  <a:lnTo>
                    <a:pt x="67" y="13"/>
                  </a:lnTo>
                  <a:lnTo>
                    <a:pt x="67" y="2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1191" y="1241"/>
              <a:ext cx="249" cy="232"/>
            </a:xfrm>
            <a:custGeom>
              <a:avLst/>
              <a:gdLst/>
              <a:ahLst/>
              <a:cxnLst>
                <a:cxn ang="0">
                  <a:pos x="0" y="103"/>
                </a:cxn>
                <a:cxn ang="0">
                  <a:pos x="13" y="110"/>
                </a:cxn>
                <a:cxn ang="0">
                  <a:pos x="6" y="133"/>
                </a:cxn>
                <a:cxn ang="0">
                  <a:pos x="27" y="140"/>
                </a:cxn>
                <a:cxn ang="0">
                  <a:pos x="70" y="140"/>
                </a:cxn>
                <a:cxn ang="0">
                  <a:pos x="83" y="157"/>
                </a:cxn>
                <a:cxn ang="0">
                  <a:pos x="70" y="165"/>
                </a:cxn>
                <a:cxn ang="0">
                  <a:pos x="27" y="165"/>
                </a:cxn>
                <a:cxn ang="0">
                  <a:pos x="33" y="194"/>
                </a:cxn>
                <a:cxn ang="0">
                  <a:pos x="48" y="200"/>
                </a:cxn>
                <a:cxn ang="0">
                  <a:pos x="70" y="200"/>
                </a:cxn>
                <a:cxn ang="0">
                  <a:pos x="78" y="232"/>
                </a:cxn>
                <a:cxn ang="0">
                  <a:pos x="120" y="224"/>
                </a:cxn>
                <a:cxn ang="0">
                  <a:pos x="162" y="200"/>
                </a:cxn>
                <a:cxn ang="0">
                  <a:pos x="169" y="194"/>
                </a:cxn>
                <a:cxn ang="0">
                  <a:pos x="206" y="224"/>
                </a:cxn>
                <a:cxn ang="0">
                  <a:pos x="219" y="215"/>
                </a:cxn>
                <a:cxn ang="0">
                  <a:pos x="234" y="200"/>
                </a:cxn>
                <a:cxn ang="0">
                  <a:pos x="234" y="187"/>
                </a:cxn>
                <a:cxn ang="0">
                  <a:pos x="241" y="187"/>
                </a:cxn>
                <a:cxn ang="0">
                  <a:pos x="249" y="165"/>
                </a:cxn>
                <a:cxn ang="0">
                  <a:pos x="192" y="133"/>
                </a:cxn>
                <a:cxn ang="0">
                  <a:pos x="192" y="103"/>
                </a:cxn>
                <a:cxn ang="0">
                  <a:pos x="176" y="59"/>
                </a:cxn>
                <a:cxn ang="0">
                  <a:pos x="197" y="14"/>
                </a:cxn>
                <a:cxn ang="0">
                  <a:pos x="192" y="0"/>
                </a:cxn>
                <a:cxn ang="0">
                  <a:pos x="162" y="0"/>
                </a:cxn>
                <a:cxn ang="0">
                  <a:pos x="149" y="44"/>
                </a:cxn>
                <a:cxn ang="0">
                  <a:pos x="127" y="37"/>
                </a:cxn>
                <a:cxn ang="0">
                  <a:pos x="112" y="37"/>
                </a:cxn>
                <a:cxn ang="0">
                  <a:pos x="92" y="29"/>
                </a:cxn>
                <a:cxn ang="0">
                  <a:pos x="78" y="44"/>
                </a:cxn>
                <a:cxn ang="0">
                  <a:pos x="70" y="22"/>
                </a:cxn>
                <a:cxn ang="0">
                  <a:pos x="48" y="22"/>
                </a:cxn>
                <a:cxn ang="0">
                  <a:pos x="6" y="59"/>
                </a:cxn>
                <a:cxn ang="0">
                  <a:pos x="6" y="68"/>
                </a:cxn>
                <a:cxn ang="0">
                  <a:pos x="0" y="89"/>
                </a:cxn>
                <a:cxn ang="0">
                  <a:pos x="0" y="103"/>
                </a:cxn>
                <a:cxn ang="0">
                  <a:pos x="0" y="103"/>
                </a:cxn>
                <a:cxn ang="0">
                  <a:pos x="0" y="103"/>
                </a:cxn>
              </a:cxnLst>
              <a:rect l="0" t="0" r="r" b="b"/>
              <a:pathLst>
                <a:path w="249" h="232">
                  <a:moveTo>
                    <a:pt x="0" y="103"/>
                  </a:moveTo>
                  <a:lnTo>
                    <a:pt x="13" y="110"/>
                  </a:lnTo>
                  <a:lnTo>
                    <a:pt x="6" y="133"/>
                  </a:lnTo>
                  <a:lnTo>
                    <a:pt x="27" y="140"/>
                  </a:lnTo>
                  <a:lnTo>
                    <a:pt x="70" y="140"/>
                  </a:lnTo>
                  <a:lnTo>
                    <a:pt x="83" y="157"/>
                  </a:lnTo>
                  <a:lnTo>
                    <a:pt x="70" y="165"/>
                  </a:lnTo>
                  <a:lnTo>
                    <a:pt x="27" y="165"/>
                  </a:lnTo>
                  <a:lnTo>
                    <a:pt x="33" y="194"/>
                  </a:lnTo>
                  <a:lnTo>
                    <a:pt x="48" y="200"/>
                  </a:lnTo>
                  <a:lnTo>
                    <a:pt x="70" y="200"/>
                  </a:lnTo>
                  <a:lnTo>
                    <a:pt x="78" y="232"/>
                  </a:lnTo>
                  <a:lnTo>
                    <a:pt x="120" y="224"/>
                  </a:lnTo>
                  <a:lnTo>
                    <a:pt x="162" y="200"/>
                  </a:lnTo>
                  <a:lnTo>
                    <a:pt x="169" y="194"/>
                  </a:lnTo>
                  <a:lnTo>
                    <a:pt x="206" y="224"/>
                  </a:lnTo>
                  <a:lnTo>
                    <a:pt x="219" y="215"/>
                  </a:lnTo>
                  <a:lnTo>
                    <a:pt x="234" y="200"/>
                  </a:lnTo>
                  <a:lnTo>
                    <a:pt x="234" y="187"/>
                  </a:lnTo>
                  <a:lnTo>
                    <a:pt x="241" y="187"/>
                  </a:lnTo>
                  <a:lnTo>
                    <a:pt x="249" y="165"/>
                  </a:lnTo>
                  <a:lnTo>
                    <a:pt x="192" y="133"/>
                  </a:lnTo>
                  <a:lnTo>
                    <a:pt x="192" y="103"/>
                  </a:lnTo>
                  <a:lnTo>
                    <a:pt x="176" y="59"/>
                  </a:lnTo>
                  <a:lnTo>
                    <a:pt x="197" y="14"/>
                  </a:lnTo>
                  <a:lnTo>
                    <a:pt x="192" y="0"/>
                  </a:lnTo>
                  <a:lnTo>
                    <a:pt x="162" y="0"/>
                  </a:lnTo>
                  <a:lnTo>
                    <a:pt x="149" y="44"/>
                  </a:lnTo>
                  <a:lnTo>
                    <a:pt x="127" y="37"/>
                  </a:lnTo>
                  <a:lnTo>
                    <a:pt x="112" y="37"/>
                  </a:lnTo>
                  <a:lnTo>
                    <a:pt x="92" y="29"/>
                  </a:lnTo>
                  <a:lnTo>
                    <a:pt x="78" y="44"/>
                  </a:lnTo>
                  <a:lnTo>
                    <a:pt x="70" y="22"/>
                  </a:lnTo>
                  <a:lnTo>
                    <a:pt x="48" y="22"/>
                  </a:lnTo>
                  <a:lnTo>
                    <a:pt x="6" y="59"/>
                  </a:lnTo>
                  <a:lnTo>
                    <a:pt x="6" y="68"/>
                  </a:lnTo>
                  <a:lnTo>
                    <a:pt x="0" y="89"/>
                  </a:lnTo>
                  <a:lnTo>
                    <a:pt x="0" y="10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1579" y="1233"/>
              <a:ext cx="387" cy="476"/>
            </a:xfrm>
            <a:custGeom>
              <a:avLst/>
              <a:gdLst/>
              <a:ahLst/>
              <a:cxnLst>
                <a:cxn ang="0">
                  <a:pos x="39" y="166"/>
                </a:cxn>
                <a:cxn ang="0">
                  <a:pos x="118" y="188"/>
                </a:cxn>
                <a:cxn ang="0">
                  <a:pos x="151" y="197"/>
                </a:cxn>
                <a:cxn ang="0">
                  <a:pos x="166" y="188"/>
                </a:cxn>
                <a:cxn ang="0">
                  <a:pos x="180" y="234"/>
                </a:cxn>
                <a:cxn ang="0">
                  <a:pos x="208" y="242"/>
                </a:cxn>
                <a:cxn ang="0">
                  <a:pos x="237" y="286"/>
                </a:cxn>
                <a:cxn ang="0">
                  <a:pos x="217" y="355"/>
                </a:cxn>
                <a:cxn ang="0">
                  <a:pos x="166" y="355"/>
                </a:cxn>
                <a:cxn ang="0">
                  <a:pos x="160" y="370"/>
                </a:cxn>
                <a:cxn ang="0">
                  <a:pos x="180" y="400"/>
                </a:cxn>
                <a:cxn ang="0">
                  <a:pos x="208" y="393"/>
                </a:cxn>
                <a:cxn ang="0">
                  <a:pos x="247" y="429"/>
                </a:cxn>
                <a:cxn ang="0">
                  <a:pos x="322" y="476"/>
                </a:cxn>
                <a:cxn ang="0">
                  <a:pos x="289" y="429"/>
                </a:cxn>
                <a:cxn ang="0">
                  <a:pos x="330" y="445"/>
                </a:cxn>
                <a:cxn ang="0">
                  <a:pos x="346" y="418"/>
                </a:cxn>
                <a:cxn ang="0">
                  <a:pos x="337" y="393"/>
                </a:cxn>
                <a:cxn ang="0">
                  <a:pos x="300" y="346"/>
                </a:cxn>
                <a:cxn ang="0">
                  <a:pos x="330" y="346"/>
                </a:cxn>
                <a:cxn ang="0">
                  <a:pos x="352" y="370"/>
                </a:cxn>
                <a:cxn ang="0">
                  <a:pos x="374" y="355"/>
                </a:cxn>
                <a:cxn ang="0">
                  <a:pos x="337" y="257"/>
                </a:cxn>
                <a:cxn ang="0">
                  <a:pos x="294" y="242"/>
                </a:cxn>
                <a:cxn ang="0">
                  <a:pos x="310" y="210"/>
                </a:cxn>
                <a:cxn ang="0">
                  <a:pos x="300" y="188"/>
                </a:cxn>
                <a:cxn ang="0">
                  <a:pos x="267" y="149"/>
                </a:cxn>
                <a:cxn ang="0">
                  <a:pos x="217" y="104"/>
                </a:cxn>
                <a:cxn ang="0">
                  <a:pos x="195" y="69"/>
                </a:cxn>
                <a:cxn ang="0">
                  <a:pos x="151" y="69"/>
                </a:cxn>
                <a:cxn ang="0">
                  <a:pos x="118" y="86"/>
                </a:cxn>
                <a:cxn ang="0">
                  <a:pos x="118" y="39"/>
                </a:cxn>
                <a:cxn ang="0">
                  <a:pos x="96" y="0"/>
                </a:cxn>
                <a:cxn ang="0">
                  <a:pos x="59" y="86"/>
                </a:cxn>
                <a:cxn ang="0">
                  <a:pos x="46" y="101"/>
                </a:cxn>
                <a:cxn ang="0">
                  <a:pos x="81" y="0"/>
                </a:cxn>
                <a:cxn ang="0">
                  <a:pos x="0" y="76"/>
                </a:cxn>
                <a:cxn ang="0">
                  <a:pos x="0" y="104"/>
                </a:cxn>
              </a:cxnLst>
              <a:rect l="0" t="0" r="r" b="b"/>
              <a:pathLst>
                <a:path w="387" h="476">
                  <a:moveTo>
                    <a:pt x="0" y="104"/>
                  </a:moveTo>
                  <a:lnTo>
                    <a:pt x="39" y="166"/>
                  </a:lnTo>
                  <a:lnTo>
                    <a:pt x="109" y="188"/>
                  </a:lnTo>
                  <a:lnTo>
                    <a:pt x="118" y="188"/>
                  </a:lnTo>
                  <a:lnTo>
                    <a:pt x="138" y="197"/>
                  </a:lnTo>
                  <a:lnTo>
                    <a:pt x="151" y="197"/>
                  </a:lnTo>
                  <a:lnTo>
                    <a:pt x="160" y="166"/>
                  </a:lnTo>
                  <a:lnTo>
                    <a:pt x="166" y="188"/>
                  </a:lnTo>
                  <a:lnTo>
                    <a:pt x="195" y="210"/>
                  </a:lnTo>
                  <a:lnTo>
                    <a:pt x="180" y="234"/>
                  </a:lnTo>
                  <a:lnTo>
                    <a:pt x="201" y="225"/>
                  </a:lnTo>
                  <a:lnTo>
                    <a:pt x="208" y="242"/>
                  </a:lnTo>
                  <a:lnTo>
                    <a:pt x="223" y="257"/>
                  </a:lnTo>
                  <a:lnTo>
                    <a:pt x="237" y="286"/>
                  </a:lnTo>
                  <a:lnTo>
                    <a:pt x="208" y="333"/>
                  </a:lnTo>
                  <a:lnTo>
                    <a:pt x="217" y="355"/>
                  </a:lnTo>
                  <a:lnTo>
                    <a:pt x="208" y="363"/>
                  </a:lnTo>
                  <a:lnTo>
                    <a:pt x="166" y="355"/>
                  </a:lnTo>
                  <a:lnTo>
                    <a:pt x="166" y="370"/>
                  </a:lnTo>
                  <a:lnTo>
                    <a:pt x="160" y="370"/>
                  </a:lnTo>
                  <a:lnTo>
                    <a:pt x="160" y="400"/>
                  </a:lnTo>
                  <a:lnTo>
                    <a:pt x="180" y="400"/>
                  </a:lnTo>
                  <a:lnTo>
                    <a:pt x="195" y="393"/>
                  </a:lnTo>
                  <a:lnTo>
                    <a:pt x="208" y="393"/>
                  </a:lnTo>
                  <a:lnTo>
                    <a:pt x="247" y="418"/>
                  </a:lnTo>
                  <a:lnTo>
                    <a:pt x="247" y="429"/>
                  </a:lnTo>
                  <a:lnTo>
                    <a:pt x="294" y="467"/>
                  </a:lnTo>
                  <a:lnTo>
                    <a:pt x="322" y="476"/>
                  </a:lnTo>
                  <a:lnTo>
                    <a:pt x="322" y="467"/>
                  </a:lnTo>
                  <a:lnTo>
                    <a:pt x="289" y="429"/>
                  </a:lnTo>
                  <a:lnTo>
                    <a:pt x="289" y="410"/>
                  </a:lnTo>
                  <a:lnTo>
                    <a:pt x="330" y="445"/>
                  </a:lnTo>
                  <a:lnTo>
                    <a:pt x="346" y="445"/>
                  </a:lnTo>
                  <a:lnTo>
                    <a:pt x="346" y="418"/>
                  </a:lnTo>
                  <a:lnTo>
                    <a:pt x="337" y="410"/>
                  </a:lnTo>
                  <a:lnTo>
                    <a:pt x="337" y="393"/>
                  </a:lnTo>
                  <a:lnTo>
                    <a:pt x="310" y="363"/>
                  </a:lnTo>
                  <a:lnTo>
                    <a:pt x="300" y="346"/>
                  </a:lnTo>
                  <a:lnTo>
                    <a:pt x="310" y="326"/>
                  </a:lnTo>
                  <a:lnTo>
                    <a:pt x="330" y="346"/>
                  </a:lnTo>
                  <a:lnTo>
                    <a:pt x="337" y="363"/>
                  </a:lnTo>
                  <a:lnTo>
                    <a:pt x="352" y="370"/>
                  </a:lnTo>
                  <a:lnTo>
                    <a:pt x="352" y="355"/>
                  </a:lnTo>
                  <a:lnTo>
                    <a:pt x="374" y="355"/>
                  </a:lnTo>
                  <a:lnTo>
                    <a:pt x="387" y="318"/>
                  </a:lnTo>
                  <a:lnTo>
                    <a:pt x="337" y="257"/>
                  </a:lnTo>
                  <a:lnTo>
                    <a:pt x="310" y="257"/>
                  </a:lnTo>
                  <a:lnTo>
                    <a:pt x="294" y="242"/>
                  </a:lnTo>
                  <a:lnTo>
                    <a:pt x="294" y="225"/>
                  </a:lnTo>
                  <a:lnTo>
                    <a:pt x="310" y="210"/>
                  </a:lnTo>
                  <a:lnTo>
                    <a:pt x="294" y="197"/>
                  </a:lnTo>
                  <a:lnTo>
                    <a:pt x="300" y="188"/>
                  </a:lnTo>
                  <a:lnTo>
                    <a:pt x="294" y="158"/>
                  </a:lnTo>
                  <a:lnTo>
                    <a:pt x="267" y="149"/>
                  </a:lnTo>
                  <a:lnTo>
                    <a:pt x="252" y="119"/>
                  </a:lnTo>
                  <a:lnTo>
                    <a:pt x="217" y="104"/>
                  </a:lnTo>
                  <a:lnTo>
                    <a:pt x="208" y="69"/>
                  </a:lnTo>
                  <a:lnTo>
                    <a:pt x="195" y="69"/>
                  </a:lnTo>
                  <a:lnTo>
                    <a:pt x="166" y="54"/>
                  </a:lnTo>
                  <a:lnTo>
                    <a:pt x="151" y="69"/>
                  </a:lnTo>
                  <a:lnTo>
                    <a:pt x="131" y="69"/>
                  </a:lnTo>
                  <a:lnTo>
                    <a:pt x="118" y="86"/>
                  </a:lnTo>
                  <a:lnTo>
                    <a:pt x="124" y="54"/>
                  </a:lnTo>
                  <a:lnTo>
                    <a:pt x="118" y="39"/>
                  </a:lnTo>
                  <a:lnTo>
                    <a:pt x="118" y="0"/>
                  </a:lnTo>
                  <a:lnTo>
                    <a:pt x="96" y="0"/>
                  </a:lnTo>
                  <a:lnTo>
                    <a:pt x="66" y="47"/>
                  </a:lnTo>
                  <a:lnTo>
                    <a:pt x="59" y="86"/>
                  </a:lnTo>
                  <a:lnTo>
                    <a:pt x="66" y="112"/>
                  </a:lnTo>
                  <a:lnTo>
                    <a:pt x="46" y="101"/>
                  </a:lnTo>
                  <a:lnTo>
                    <a:pt x="46" y="47"/>
                  </a:lnTo>
                  <a:lnTo>
                    <a:pt x="81" y="0"/>
                  </a:lnTo>
                  <a:lnTo>
                    <a:pt x="39" y="0"/>
                  </a:lnTo>
                  <a:lnTo>
                    <a:pt x="0" y="76"/>
                  </a:lnTo>
                  <a:lnTo>
                    <a:pt x="0" y="10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114" y="2028"/>
              <a:ext cx="774" cy="450"/>
            </a:xfrm>
            <a:custGeom>
              <a:avLst/>
              <a:gdLst/>
              <a:ahLst/>
              <a:cxnLst>
                <a:cxn ang="0">
                  <a:pos x="397" y="10"/>
                </a:cxn>
                <a:cxn ang="0">
                  <a:pos x="412" y="18"/>
                </a:cxn>
                <a:cxn ang="0">
                  <a:pos x="445" y="39"/>
                </a:cxn>
                <a:cxn ang="0">
                  <a:pos x="440" y="62"/>
                </a:cxn>
                <a:cxn ang="0">
                  <a:pos x="459" y="62"/>
                </a:cxn>
                <a:cxn ang="0">
                  <a:pos x="487" y="62"/>
                </a:cxn>
                <a:cxn ang="0">
                  <a:pos x="504" y="62"/>
                </a:cxn>
                <a:cxn ang="0">
                  <a:pos x="546" y="71"/>
                </a:cxn>
                <a:cxn ang="0">
                  <a:pos x="504" y="84"/>
                </a:cxn>
                <a:cxn ang="0">
                  <a:pos x="504" y="101"/>
                </a:cxn>
                <a:cxn ang="0">
                  <a:pos x="496" y="166"/>
                </a:cxn>
                <a:cxn ang="0">
                  <a:pos x="509" y="160"/>
                </a:cxn>
                <a:cxn ang="0">
                  <a:pos x="531" y="92"/>
                </a:cxn>
                <a:cxn ang="0">
                  <a:pos x="551" y="92"/>
                </a:cxn>
                <a:cxn ang="0">
                  <a:pos x="546" y="129"/>
                </a:cxn>
                <a:cxn ang="0">
                  <a:pos x="561" y="138"/>
                </a:cxn>
                <a:cxn ang="0">
                  <a:pos x="551" y="166"/>
                </a:cxn>
                <a:cxn ang="0">
                  <a:pos x="616" y="138"/>
                </a:cxn>
                <a:cxn ang="0">
                  <a:pos x="645" y="129"/>
                </a:cxn>
                <a:cxn ang="0">
                  <a:pos x="666" y="101"/>
                </a:cxn>
                <a:cxn ang="0">
                  <a:pos x="723" y="92"/>
                </a:cxn>
                <a:cxn ang="0">
                  <a:pos x="752" y="54"/>
                </a:cxn>
                <a:cxn ang="0">
                  <a:pos x="765" y="84"/>
                </a:cxn>
                <a:cxn ang="0">
                  <a:pos x="774" y="101"/>
                </a:cxn>
                <a:cxn ang="0">
                  <a:pos x="752" y="113"/>
                </a:cxn>
                <a:cxn ang="0">
                  <a:pos x="723" y="166"/>
                </a:cxn>
                <a:cxn ang="0">
                  <a:pos x="730" y="175"/>
                </a:cxn>
                <a:cxn ang="0">
                  <a:pos x="678" y="183"/>
                </a:cxn>
                <a:cxn ang="0">
                  <a:pos x="666" y="213"/>
                </a:cxn>
                <a:cxn ang="0">
                  <a:pos x="658" y="250"/>
                </a:cxn>
                <a:cxn ang="0">
                  <a:pos x="645" y="220"/>
                </a:cxn>
                <a:cxn ang="0">
                  <a:pos x="638" y="220"/>
                </a:cxn>
                <a:cxn ang="0">
                  <a:pos x="645" y="294"/>
                </a:cxn>
                <a:cxn ang="0">
                  <a:pos x="581" y="361"/>
                </a:cxn>
                <a:cxn ang="0">
                  <a:pos x="596" y="450"/>
                </a:cxn>
                <a:cxn ang="0">
                  <a:pos x="561" y="422"/>
                </a:cxn>
                <a:cxn ang="0">
                  <a:pos x="546" y="368"/>
                </a:cxn>
                <a:cxn ang="0">
                  <a:pos x="531" y="368"/>
                </a:cxn>
                <a:cxn ang="0">
                  <a:pos x="465" y="376"/>
                </a:cxn>
                <a:cxn ang="0">
                  <a:pos x="454" y="385"/>
                </a:cxn>
                <a:cxn ang="0">
                  <a:pos x="418" y="376"/>
                </a:cxn>
                <a:cxn ang="0">
                  <a:pos x="370" y="415"/>
                </a:cxn>
                <a:cxn ang="0">
                  <a:pos x="340" y="437"/>
                </a:cxn>
                <a:cxn ang="0">
                  <a:pos x="296" y="376"/>
                </a:cxn>
                <a:cxn ang="0">
                  <a:pos x="283" y="385"/>
                </a:cxn>
                <a:cxn ang="0">
                  <a:pos x="269" y="361"/>
                </a:cxn>
                <a:cxn ang="0">
                  <a:pos x="177" y="353"/>
                </a:cxn>
                <a:cxn ang="0">
                  <a:pos x="105" y="331"/>
                </a:cxn>
                <a:cxn ang="0">
                  <a:pos x="83" y="316"/>
                </a:cxn>
                <a:cxn ang="0">
                  <a:pos x="48" y="294"/>
                </a:cxn>
                <a:cxn ang="0">
                  <a:pos x="35" y="266"/>
                </a:cxn>
                <a:cxn ang="0">
                  <a:pos x="25" y="250"/>
                </a:cxn>
                <a:cxn ang="0">
                  <a:pos x="35" y="242"/>
                </a:cxn>
                <a:cxn ang="0">
                  <a:pos x="20" y="234"/>
                </a:cxn>
                <a:cxn ang="0">
                  <a:pos x="6" y="213"/>
                </a:cxn>
                <a:cxn ang="0">
                  <a:pos x="0" y="197"/>
                </a:cxn>
                <a:cxn ang="0">
                  <a:pos x="0" y="138"/>
                </a:cxn>
                <a:cxn ang="0">
                  <a:pos x="0" y="23"/>
                </a:cxn>
                <a:cxn ang="0">
                  <a:pos x="20" y="47"/>
                </a:cxn>
                <a:cxn ang="0">
                  <a:pos x="25" y="10"/>
                </a:cxn>
                <a:cxn ang="0">
                  <a:pos x="25" y="10"/>
                </a:cxn>
              </a:cxnLst>
              <a:rect l="0" t="0" r="r" b="b"/>
              <a:pathLst>
                <a:path w="774" h="450">
                  <a:moveTo>
                    <a:pt x="25" y="10"/>
                  </a:moveTo>
                  <a:lnTo>
                    <a:pt x="397" y="10"/>
                  </a:lnTo>
                  <a:lnTo>
                    <a:pt x="402" y="0"/>
                  </a:lnTo>
                  <a:lnTo>
                    <a:pt x="412" y="18"/>
                  </a:lnTo>
                  <a:lnTo>
                    <a:pt x="424" y="18"/>
                  </a:lnTo>
                  <a:lnTo>
                    <a:pt x="445" y="39"/>
                  </a:lnTo>
                  <a:lnTo>
                    <a:pt x="465" y="39"/>
                  </a:lnTo>
                  <a:lnTo>
                    <a:pt x="440" y="62"/>
                  </a:lnTo>
                  <a:lnTo>
                    <a:pt x="454" y="54"/>
                  </a:lnTo>
                  <a:lnTo>
                    <a:pt x="459" y="62"/>
                  </a:lnTo>
                  <a:lnTo>
                    <a:pt x="487" y="54"/>
                  </a:lnTo>
                  <a:lnTo>
                    <a:pt x="487" y="62"/>
                  </a:lnTo>
                  <a:lnTo>
                    <a:pt x="496" y="54"/>
                  </a:lnTo>
                  <a:lnTo>
                    <a:pt x="504" y="62"/>
                  </a:lnTo>
                  <a:lnTo>
                    <a:pt x="539" y="62"/>
                  </a:lnTo>
                  <a:lnTo>
                    <a:pt x="546" y="71"/>
                  </a:lnTo>
                  <a:lnTo>
                    <a:pt x="546" y="84"/>
                  </a:lnTo>
                  <a:lnTo>
                    <a:pt x="504" y="84"/>
                  </a:lnTo>
                  <a:lnTo>
                    <a:pt x="496" y="113"/>
                  </a:lnTo>
                  <a:lnTo>
                    <a:pt x="504" y="101"/>
                  </a:lnTo>
                  <a:lnTo>
                    <a:pt x="496" y="138"/>
                  </a:lnTo>
                  <a:lnTo>
                    <a:pt x="496" y="166"/>
                  </a:lnTo>
                  <a:lnTo>
                    <a:pt x="504" y="166"/>
                  </a:lnTo>
                  <a:lnTo>
                    <a:pt x="509" y="160"/>
                  </a:lnTo>
                  <a:lnTo>
                    <a:pt x="509" y="121"/>
                  </a:lnTo>
                  <a:lnTo>
                    <a:pt x="531" y="92"/>
                  </a:lnTo>
                  <a:lnTo>
                    <a:pt x="531" y="84"/>
                  </a:lnTo>
                  <a:lnTo>
                    <a:pt x="551" y="92"/>
                  </a:lnTo>
                  <a:lnTo>
                    <a:pt x="551" y="113"/>
                  </a:lnTo>
                  <a:lnTo>
                    <a:pt x="546" y="129"/>
                  </a:lnTo>
                  <a:lnTo>
                    <a:pt x="561" y="121"/>
                  </a:lnTo>
                  <a:lnTo>
                    <a:pt x="561" y="138"/>
                  </a:lnTo>
                  <a:lnTo>
                    <a:pt x="573" y="138"/>
                  </a:lnTo>
                  <a:lnTo>
                    <a:pt x="551" y="166"/>
                  </a:lnTo>
                  <a:lnTo>
                    <a:pt x="581" y="166"/>
                  </a:lnTo>
                  <a:lnTo>
                    <a:pt x="616" y="138"/>
                  </a:lnTo>
                  <a:lnTo>
                    <a:pt x="616" y="129"/>
                  </a:lnTo>
                  <a:lnTo>
                    <a:pt x="645" y="129"/>
                  </a:lnTo>
                  <a:lnTo>
                    <a:pt x="645" y="113"/>
                  </a:lnTo>
                  <a:lnTo>
                    <a:pt x="666" y="101"/>
                  </a:lnTo>
                  <a:lnTo>
                    <a:pt x="708" y="101"/>
                  </a:lnTo>
                  <a:lnTo>
                    <a:pt x="723" y="92"/>
                  </a:lnTo>
                  <a:lnTo>
                    <a:pt x="745" y="47"/>
                  </a:lnTo>
                  <a:lnTo>
                    <a:pt x="752" y="54"/>
                  </a:lnTo>
                  <a:lnTo>
                    <a:pt x="759" y="47"/>
                  </a:lnTo>
                  <a:lnTo>
                    <a:pt x="765" y="84"/>
                  </a:lnTo>
                  <a:lnTo>
                    <a:pt x="774" y="92"/>
                  </a:lnTo>
                  <a:lnTo>
                    <a:pt x="774" y="101"/>
                  </a:lnTo>
                  <a:lnTo>
                    <a:pt x="765" y="113"/>
                  </a:lnTo>
                  <a:lnTo>
                    <a:pt x="752" y="113"/>
                  </a:lnTo>
                  <a:lnTo>
                    <a:pt x="715" y="145"/>
                  </a:lnTo>
                  <a:lnTo>
                    <a:pt x="723" y="166"/>
                  </a:lnTo>
                  <a:lnTo>
                    <a:pt x="730" y="160"/>
                  </a:lnTo>
                  <a:lnTo>
                    <a:pt x="730" y="175"/>
                  </a:lnTo>
                  <a:lnTo>
                    <a:pt x="708" y="166"/>
                  </a:lnTo>
                  <a:lnTo>
                    <a:pt x="678" y="183"/>
                  </a:lnTo>
                  <a:lnTo>
                    <a:pt x="671" y="220"/>
                  </a:lnTo>
                  <a:lnTo>
                    <a:pt x="666" y="213"/>
                  </a:lnTo>
                  <a:lnTo>
                    <a:pt x="666" y="220"/>
                  </a:lnTo>
                  <a:lnTo>
                    <a:pt x="658" y="250"/>
                  </a:lnTo>
                  <a:lnTo>
                    <a:pt x="658" y="234"/>
                  </a:lnTo>
                  <a:lnTo>
                    <a:pt x="645" y="220"/>
                  </a:lnTo>
                  <a:lnTo>
                    <a:pt x="645" y="203"/>
                  </a:lnTo>
                  <a:lnTo>
                    <a:pt x="638" y="220"/>
                  </a:lnTo>
                  <a:lnTo>
                    <a:pt x="658" y="277"/>
                  </a:lnTo>
                  <a:lnTo>
                    <a:pt x="645" y="294"/>
                  </a:lnTo>
                  <a:lnTo>
                    <a:pt x="588" y="339"/>
                  </a:lnTo>
                  <a:lnTo>
                    <a:pt x="581" y="361"/>
                  </a:lnTo>
                  <a:lnTo>
                    <a:pt x="596" y="422"/>
                  </a:lnTo>
                  <a:lnTo>
                    <a:pt x="596" y="450"/>
                  </a:lnTo>
                  <a:lnTo>
                    <a:pt x="588" y="450"/>
                  </a:lnTo>
                  <a:lnTo>
                    <a:pt x="561" y="422"/>
                  </a:lnTo>
                  <a:lnTo>
                    <a:pt x="561" y="385"/>
                  </a:lnTo>
                  <a:lnTo>
                    <a:pt x="546" y="368"/>
                  </a:lnTo>
                  <a:lnTo>
                    <a:pt x="531" y="376"/>
                  </a:lnTo>
                  <a:lnTo>
                    <a:pt x="531" y="368"/>
                  </a:lnTo>
                  <a:lnTo>
                    <a:pt x="480" y="368"/>
                  </a:lnTo>
                  <a:lnTo>
                    <a:pt x="465" y="376"/>
                  </a:lnTo>
                  <a:lnTo>
                    <a:pt x="480" y="385"/>
                  </a:lnTo>
                  <a:lnTo>
                    <a:pt x="454" y="385"/>
                  </a:lnTo>
                  <a:lnTo>
                    <a:pt x="445" y="376"/>
                  </a:lnTo>
                  <a:lnTo>
                    <a:pt x="418" y="376"/>
                  </a:lnTo>
                  <a:lnTo>
                    <a:pt x="402" y="385"/>
                  </a:lnTo>
                  <a:lnTo>
                    <a:pt x="370" y="415"/>
                  </a:lnTo>
                  <a:lnTo>
                    <a:pt x="370" y="442"/>
                  </a:lnTo>
                  <a:lnTo>
                    <a:pt x="340" y="437"/>
                  </a:lnTo>
                  <a:lnTo>
                    <a:pt x="311" y="376"/>
                  </a:lnTo>
                  <a:lnTo>
                    <a:pt x="296" y="376"/>
                  </a:lnTo>
                  <a:lnTo>
                    <a:pt x="291" y="385"/>
                  </a:lnTo>
                  <a:lnTo>
                    <a:pt x="283" y="385"/>
                  </a:lnTo>
                  <a:lnTo>
                    <a:pt x="269" y="376"/>
                  </a:lnTo>
                  <a:lnTo>
                    <a:pt x="269" y="361"/>
                  </a:lnTo>
                  <a:lnTo>
                    <a:pt x="248" y="339"/>
                  </a:lnTo>
                  <a:lnTo>
                    <a:pt x="177" y="353"/>
                  </a:lnTo>
                  <a:lnTo>
                    <a:pt x="127" y="331"/>
                  </a:lnTo>
                  <a:lnTo>
                    <a:pt x="105" y="331"/>
                  </a:lnTo>
                  <a:lnTo>
                    <a:pt x="90" y="316"/>
                  </a:lnTo>
                  <a:lnTo>
                    <a:pt x="83" y="316"/>
                  </a:lnTo>
                  <a:lnTo>
                    <a:pt x="83" y="301"/>
                  </a:lnTo>
                  <a:lnTo>
                    <a:pt x="48" y="294"/>
                  </a:lnTo>
                  <a:lnTo>
                    <a:pt x="48" y="286"/>
                  </a:lnTo>
                  <a:lnTo>
                    <a:pt x="35" y="266"/>
                  </a:lnTo>
                  <a:lnTo>
                    <a:pt x="35" y="250"/>
                  </a:lnTo>
                  <a:lnTo>
                    <a:pt x="25" y="250"/>
                  </a:lnTo>
                  <a:lnTo>
                    <a:pt x="25" y="242"/>
                  </a:lnTo>
                  <a:lnTo>
                    <a:pt x="35" y="242"/>
                  </a:lnTo>
                  <a:lnTo>
                    <a:pt x="35" y="234"/>
                  </a:lnTo>
                  <a:lnTo>
                    <a:pt x="20" y="234"/>
                  </a:lnTo>
                  <a:lnTo>
                    <a:pt x="25" y="234"/>
                  </a:lnTo>
                  <a:lnTo>
                    <a:pt x="6" y="213"/>
                  </a:lnTo>
                  <a:lnTo>
                    <a:pt x="6" y="203"/>
                  </a:lnTo>
                  <a:lnTo>
                    <a:pt x="0" y="197"/>
                  </a:lnTo>
                  <a:lnTo>
                    <a:pt x="6" y="166"/>
                  </a:lnTo>
                  <a:lnTo>
                    <a:pt x="0" y="138"/>
                  </a:lnTo>
                  <a:lnTo>
                    <a:pt x="6" y="71"/>
                  </a:lnTo>
                  <a:lnTo>
                    <a:pt x="0" y="23"/>
                  </a:lnTo>
                  <a:lnTo>
                    <a:pt x="20" y="23"/>
                  </a:lnTo>
                  <a:lnTo>
                    <a:pt x="20" y="47"/>
                  </a:lnTo>
                  <a:lnTo>
                    <a:pt x="25" y="47"/>
                  </a:lnTo>
                  <a:lnTo>
                    <a:pt x="25" y="1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539" y="1356"/>
              <a:ext cx="494" cy="559"/>
            </a:xfrm>
            <a:custGeom>
              <a:avLst/>
              <a:gdLst/>
              <a:ahLst/>
              <a:cxnLst>
                <a:cxn ang="0">
                  <a:pos x="494" y="516"/>
                </a:cxn>
                <a:cxn ang="0">
                  <a:pos x="446" y="440"/>
                </a:cxn>
                <a:cxn ang="0">
                  <a:pos x="431" y="411"/>
                </a:cxn>
                <a:cxn ang="0">
                  <a:pos x="402" y="435"/>
                </a:cxn>
                <a:cxn ang="0">
                  <a:pos x="382" y="395"/>
                </a:cxn>
                <a:cxn ang="0">
                  <a:pos x="353" y="74"/>
                </a:cxn>
                <a:cxn ang="0">
                  <a:pos x="302" y="65"/>
                </a:cxn>
                <a:cxn ang="0">
                  <a:pos x="270" y="53"/>
                </a:cxn>
                <a:cxn ang="0">
                  <a:pos x="213" y="38"/>
                </a:cxn>
                <a:cxn ang="0">
                  <a:pos x="176" y="21"/>
                </a:cxn>
                <a:cxn ang="0">
                  <a:pos x="149" y="0"/>
                </a:cxn>
                <a:cxn ang="0">
                  <a:pos x="90" y="45"/>
                </a:cxn>
                <a:cxn ang="0">
                  <a:pos x="62" y="65"/>
                </a:cxn>
                <a:cxn ang="0">
                  <a:pos x="20" y="111"/>
                </a:cxn>
                <a:cxn ang="0">
                  <a:pos x="49" y="156"/>
                </a:cxn>
                <a:cxn ang="0">
                  <a:pos x="77" y="210"/>
                </a:cxn>
                <a:cxn ang="0">
                  <a:pos x="49" y="195"/>
                </a:cxn>
                <a:cxn ang="0">
                  <a:pos x="5" y="210"/>
                </a:cxn>
                <a:cxn ang="0">
                  <a:pos x="13" y="240"/>
                </a:cxn>
                <a:cxn ang="0">
                  <a:pos x="35" y="270"/>
                </a:cxn>
                <a:cxn ang="0">
                  <a:pos x="84" y="253"/>
                </a:cxn>
                <a:cxn ang="0">
                  <a:pos x="90" y="285"/>
                </a:cxn>
                <a:cxn ang="0">
                  <a:pos x="62" y="306"/>
                </a:cxn>
                <a:cxn ang="0">
                  <a:pos x="42" y="314"/>
                </a:cxn>
                <a:cxn ang="0">
                  <a:pos x="49" y="411"/>
                </a:cxn>
                <a:cxn ang="0">
                  <a:pos x="77" y="405"/>
                </a:cxn>
                <a:cxn ang="0">
                  <a:pos x="84" y="440"/>
                </a:cxn>
                <a:cxn ang="0">
                  <a:pos x="119" y="448"/>
                </a:cxn>
                <a:cxn ang="0">
                  <a:pos x="132" y="440"/>
                </a:cxn>
                <a:cxn ang="0">
                  <a:pos x="90" y="516"/>
                </a:cxn>
                <a:cxn ang="0">
                  <a:pos x="35" y="554"/>
                </a:cxn>
                <a:cxn ang="0">
                  <a:pos x="119" y="516"/>
                </a:cxn>
                <a:cxn ang="0">
                  <a:pos x="184" y="448"/>
                </a:cxn>
                <a:cxn ang="0">
                  <a:pos x="176" y="435"/>
                </a:cxn>
                <a:cxn ang="0">
                  <a:pos x="206" y="388"/>
                </a:cxn>
                <a:cxn ang="0">
                  <a:pos x="233" y="368"/>
                </a:cxn>
                <a:cxn ang="0">
                  <a:pos x="213" y="411"/>
                </a:cxn>
                <a:cxn ang="0">
                  <a:pos x="213" y="435"/>
                </a:cxn>
                <a:cxn ang="0">
                  <a:pos x="248" y="411"/>
                </a:cxn>
                <a:cxn ang="0">
                  <a:pos x="261" y="395"/>
                </a:cxn>
                <a:cxn ang="0">
                  <a:pos x="310" y="405"/>
                </a:cxn>
                <a:cxn ang="0">
                  <a:pos x="360" y="411"/>
                </a:cxn>
                <a:cxn ang="0">
                  <a:pos x="374" y="428"/>
                </a:cxn>
                <a:cxn ang="0">
                  <a:pos x="439" y="516"/>
                </a:cxn>
                <a:cxn ang="0">
                  <a:pos x="426" y="462"/>
                </a:cxn>
                <a:cxn ang="0">
                  <a:pos x="431" y="440"/>
                </a:cxn>
                <a:cxn ang="0">
                  <a:pos x="446" y="479"/>
                </a:cxn>
                <a:cxn ang="0">
                  <a:pos x="446" y="485"/>
                </a:cxn>
                <a:cxn ang="0">
                  <a:pos x="461" y="509"/>
                </a:cxn>
                <a:cxn ang="0">
                  <a:pos x="474" y="554"/>
                </a:cxn>
                <a:cxn ang="0">
                  <a:pos x="467" y="516"/>
                </a:cxn>
                <a:cxn ang="0">
                  <a:pos x="474" y="526"/>
                </a:cxn>
                <a:cxn ang="0">
                  <a:pos x="494" y="546"/>
                </a:cxn>
                <a:cxn ang="0">
                  <a:pos x="494" y="546"/>
                </a:cxn>
              </a:cxnLst>
              <a:rect l="0" t="0" r="r" b="b"/>
              <a:pathLst>
                <a:path w="494" h="559">
                  <a:moveTo>
                    <a:pt x="494" y="546"/>
                  </a:moveTo>
                  <a:lnTo>
                    <a:pt x="494" y="516"/>
                  </a:lnTo>
                  <a:lnTo>
                    <a:pt x="474" y="494"/>
                  </a:lnTo>
                  <a:lnTo>
                    <a:pt x="446" y="440"/>
                  </a:lnTo>
                  <a:lnTo>
                    <a:pt x="439" y="440"/>
                  </a:lnTo>
                  <a:lnTo>
                    <a:pt x="431" y="411"/>
                  </a:lnTo>
                  <a:lnTo>
                    <a:pt x="419" y="428"/>
                  </a:lnTo>
                  <a:lnTo>
                    <a:pt x="402" y="435"/>
                  </a:lnTo>
                  <a:lnTo>
                    <a:pt x="382" y="405"/>
                  </a:lnTo>
                  <a:lnTo>
                    <a:pt x="382" y="395"/>
                  </a:lnTo>
                  <a:lnTo>
                    <a:pt x="353" y="405"/>
                  </a:lnTo>
                  <a:lnTo>
                    <a:pt x="353" y="74"/>
                  </a:lnTo>
                  <a:lnTo>
                    <a:pt x="332" y="53"/>
                  </a:lnTo>
                  <a:lnTo>
                    <a:pt x="302" y="65"/>
                  </a:lnTo>
                  <a:lnTo>
                    <a:pt x="291" y="53"/>
                  </a:lnTo>
                  <a:lnTo>
                    <a:pt x="270" y="53"/>
                  </a:lnTo>
                  <a:lnTo>
                    <a:pt x="248" y="38"/>
                  </a:lnTo>
                  <a:lnTo>
                    <a:pt x="213" y="38"/>
                  </a:lnTo>
                  <a:lnTo>
                    <a:pt x="206" y="21"/>
                  </a:lnTo>
                  <a:lnTo>
                    <a:pt x="176" y="21"/>
                  </a:lnTo>
                  <a:lnTo>
                    <a:pt x="168" y="8"/>
                  </a:lnTo>
                  <a:lnTo>
                    <a:pt x="149" y="0"/>
                  </a:lnTo>
                  <a:lnTo>
                    <a:pt x="132" y="21"/>
                  </a:lnTo>
                  <a:lnTo>
                    <a:pt x="90" y="45"/>
                  </a:lnTo>
                  <a:lnTo>
                    <a:pt x="84" y="45"/>
                  </a:lnTo>
                  <a:lnTo>
                    <a:pt x="62" y="65"/>
                  </a:lnTo>
                  <a:lnTo>
                    <a:pt x="57" y="104"/>
                  </a:lnTo>
                  <a:lnTo>
                    <a:pt x="20" y="111"/>
                  </a:lnTo>
                  <a:lnTo>
                    <a:pt x="13" y="127"/>
                  </a:lnTo>
                  <a:lnTo>
                    <a:pt x="49" y="156"/>
                  </a:lnTo>
                  <a:lnTo>
                    <a:pt x="77" y="201"/>
                  </a:lnTo>
                  <a:lnTo>
                    <a:pt x="77" y="210"/>
                  </a:lnTo>
                  <a:lnTo>
                    <a:pt x="49" y="210"/>
                  </a:lnTo>
                  <a:lnTo>
                    <a:pt x="49" y="195"/>
                  </a:lnTo>
                  <a:lnTo>
                    <a:pt x="42" y="195"/>
                  </a:lnTo>
                  <a:lnTo>
                    <a:pt x="5" y="210"/>
                  </a:lnTo>
                  <a:lnTo>
                    <a:pt x="0" y="232"/>
                  </a:lnTo>
                  <a:lnTo>
                    <a:pt x="13" y="240"/>
                  </a:lnTo>
                  <a:lnTo>
                    <a:pt x="13" y="253"/>
                  </a:lnTo>
                  <a:lnTo>
                    <a:pt x="35" y="270"/>
                  </a:lnTo>
                  <a:lnTo>
                    <a:pt x="62" y="270"/>
                  </a:lnTo>
                  <a:lnTo>
                    <a:pt x="84" y="253"/>
                  </a:lnTo>
                  <a:lnTo>
                    <a:pt x="84" y="270"/>
                  </a:lnTo>
                  <a:lnTo>
                    <a:pt x="90" y="285"/>
                  </a:lnTo>
                  <a:lnTo>
                    <a:pt x="84" y="306"/>
                  </a:lnTo>
                  <a:lnTo>
                    <a:pt x="62" y="306"/>
                  </a:lnTo>
                  <a:lnTo>
                    <a:pt x="57" y="314"/>
                  </a:lnTo>
                  <a:lnTo>
                    <a:pt x="42" y="314"/>
                  </a:lnTo>
                  <a:lnTo>
                    <a:pt x="20" y="359"/>
                  </a:lnTo>
                  <a:lnTo>
                    <a:pt x="49" y="411"/>
                  </a:lnTo>
                  <a:lnTo>
                    <a:pt x="57" y="411"/>
                  </a:lnTo>
                  <a:lnTo>
                    <a:pt x="77" y="405"/>
                  </a:lnTo>
                  <a:lnTo>
                    <a:pt x="77" y="435"/>
                  </a:lnTo>
                  <a:lnTo>
                    <a:pt x="84" y="440"/>
                  </a:lnTo>
                  <a:lnTo>
                    <a:pt x="106" y="440"/>
                  </a:lnTo>
                  <a:lnTo>
                    <a:pt x="119" y="448"/>
                  </a:lnTo>
                  <a:lnTo>
                    <a:pt x="119" y="440"/>
                  </a:lnTo>
                  <a:lnTo>
                    <a:pt x="132" y="440"/>
                  </a:lnTo>
                  <a:lnTo>
                    <a:pt x="132" y="479"/>
                  </a:lnTo>
                  <a:lnTo>
                    <a:pt x="90" y="516"/>
                  </a:lnTo>
                  <a:lnTo>
                    <a:pt x="62" y="526"/>
                  </a:lnTo>
                  <a:lnTo>
                    <a:pt x="35" y="554"/>
                  </a:lnTo>
                  <a:lnTo>
                    <a:pt x="42" y="559"/>
                  </a:lnTo>
                  <a:lnTo>
                    <a:pt x="119" y="516"/>
                  </a:lnTo>
                  <a:lnTo>
                    <a:pt x="142" y="485"/>
                  </a:lnTo>
                  <a:lnTo>
                    <a:pt x="184" y="448"/>
                  </a:lnTo>
                  <a:lnTo>
                    <a:pt x="189" y="440"/>
                  </a:lnTo>
                  <a:lnTo>
                    <a:pt x="176" y="435"/>
                  </a:lnTo>
                  <a:lnTo>
                    <a:pt x="206" y="405"/>
                  </a:lnTo>
                  <a:lnTo>
                    <a:pt x="206" y="388"/>
                  </a:lnTo>
                  <a:lnTo>
                    <a:pt x="226" y="368"/>
                  </a:lnTo>
                  <a:lnTo>
                    <a:pt x="233" y="368"/>
                  </a:lnTo>
                  <a:lnTo>
                    <a:pt x="218" y="388"/>
                  </a:lnTo>
                  <a:lnTo>
                    <a:pt x="213" y="411"/>
                  </a:lnTo>
                  <a:lnTo>
                    <a:pt x="218" y="428"/>
                  </a:lnTo>
                  <a:lnTo>
                    <a:pt x="213" y="435"/>
                  </a:lnTo>
                  <a:lnTo>
                    <a:pt x="218" y="435"/>
                  </a:lnTo>
                  <a:lnTo>
                    <a:pt x="248" y="411"/>
                  </a:lnTo>
                  <a:lnTo>
                    <a:pt x="255" y="411"/>
                  </a:lnTo>
                  <a:lnTo>
                    <a:pt x="261" y="395"/>
                  </a:lnTo>
                  <a:lnTo>
                    <a:pt x="255" y="374"/>
                  </a:lnTo>
                  <a:lnTo>
                    <a:pt x="310" y="405"/>
                  </a:lnTo>
                  <a:lnTo>
                    <a:pt x="338" y="405"/>
                  </a:lnTo>
                  <a:lnTo>
                    <a:pt x="360" y="411"/>
                  </a:lnTo>
                  <a:lnTo>
                    <a:pt x="374" y="411"/>
                  </a:lnTo>
                  <a:lnTo>
                    <a:pt x="374" y="428"/>
                  </a:lnTo>
                  <a:lnTo>
                    <a:pt x="419" y="462"/>
                  </a:lnTo>
                  <a:lnTo>
                    <a:pt x="439" y="516"/>
                  </a:lnTo>
                  <a:lnTo>
                    <a:pt x="431" y="472"/>
                  </a:lnTo>
                  <a:lnTo>
                    <a:pt x="426" y="462"/>
                  </a:lnTo>
                  <a:lnTo>
                    <a:pt x="431" y="462"/>
                  </a:lnTo>
                  <a:lnTo>
                    <a:pt x="431" y="440"/>
                  </a:lnTo>
                  <a:lnTo>
                    <a:pt x="439" y="485"/>
                  </a:lnTo>
                  <a:lnTo>
                    <a:pt x="446" y="479"/>
                  </a:lnTo>
                  <a:lnTo>
                    <a:pt x="467" y="494"/>
                  </a:lnTo>
                  <a:lnTo>
                    <a:pt x="446" y="485"/>
                  </a:lnTo>
                  <a:lnTo>
                    <a:pt x="446" y="516"/>
                  </a:lnTo>
                  <a:lnTo>
                    <a:pt x="461" y="509"/>
                  </a:lnTo>
                  <a:lnTo>
                    <a:pt x="461" y="526"/>
                  </a:lnTo>
                  <a:lnTo>
                    <a:pt x="474" y="554"/>
                  </a:lnTo>
                  <a:lnTo>
                    <a:pt x="474" y="531"/>
                  </a:lnTo>
                  <a:lnTo>
                    <a:pt x="467" y="516"/>
                  </a:lnTo>
                  <a:lnTo>
                    <a:pt x="474" y="516"/>
                  </a:lnTo>
                  <a:lnTo>
                    <a:pt x="474" y="526"/>
                  </a:lnTo>
                  <a:lnTo>
                    <a:pt x="488" y="554"/>
                  </a:lnTo>
                  <a:lnTo>
                    <a:pt x="494" y="5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892" y="1218"/>
              <a:ext cx="1151" cy="980"/>
            </a:xfrm>
            <a:custGeom>
              <a:avLst/>
              <a:gdLst/>
              <a:ahLst/>
              <a:cxnLst>
                <a:cxn ang="0">
                  <a:pos x="796" y="971"/>
                </a:cxn>
                <a:cxn ang="0">
                  <a:pos x="803" y="941"/>
                </a:cxn>
                <a:cxn ang="0">
                  <a:pos x="810" y="897"/>
                </a:cxn>
                <a:cxn ang="0">
                  <a:pos x="746" y="850"/>
                </a:cxn>
                <a:cxn ang="0">
                  <a:pos x="667" y="850"/>
                </a:cxn>
                <a:cxn ang="0">
                  <a:pos x="619" y="822"/>
                </a:cxn>
                <a:cxn ang="0">
                  <a:pos x="135" y="709"/>
                </a:cxn>
                <a:cxn ang="0">
                  <a:pos x="93" y="580"/>
                </a:cxn>
                <a:cxn ang="0">
                  <a:pos x="47" y="573"/>
                </a:cxn>
                <a:cxn ang="0">
                  <a:pos x="0" y="210"/>
                </a:cxn>
                <a:cxn ang="0">
                  <a:pos x="78" y="217"/>
                </a:cxn>
                <a:cxn ang="0">
                  <a:pos x="156" y="201"/>
                </a:cxn>
                <a:cxn ang="0">
                  <a:pos x="200" y="210"/>
                </a:cxn>
                <a:cxn ang="0">
                  <a:pos x="240" y="217"/>
                </a:cxn>
                <a:cxn ang="0">
                  <a:pos x="312" y="238"/>
                </a:cxn>
                <a:cxn ang="0">
                  <a:pos x="349" y="270"/>
                </a:cxn>
                <a:cxn ang="0">
                  <a:pos x="448" y="292"/>
                </a:cxn>
                <a:cxn ang="0">
                  <a:pos x="491" y="264"/>
                </a:cxn>
                <a:cxn ang="0">
                  <a:pos x="584" y="254"/>
                </a:cxn>
                <a:cxn ang="0">
                  <a:pos x="597" y="223"/>
                </a:cxn>
                <a:cxn ang="0">
                  <a:pos x="604" y="292"/>
                </a:cxn>
                <a:cxn ang="0">
                  <a:pos x="597" y="180"/>
                </a:cxn>
                <a:cxn ang="0">
                  <a:pos x="646" y="0"/>
                </a:cxn>
                <a:cxn ang="0">
                  <a:pos x="646" y="67"/>
                </a:cxn>
                <a:cxn ang="0">
                  <a:pos x="667" y="188"/>
                </a:cxn>
                <a:cxn ang="0">
                  <a:pos x="702" y="223"/>
                </a:cxn>
                <a:cxn ang="0">
                  <a:pos x="731" y="299"/>
                </a:cxn>
                <a:cxn ang="0">
                  <a:pos x="768" y="201"/>
                </a:cxn>
                <a:cxn ang="0">
                  <a:pos x="803" y="254"/>
                </a:cxn>
                <a:cxn ang="0">
                  <a:pos x="803" y="307"/>
                </a:cxn>
                <a:cxn ang="0">
                  <a:pos x="731" y="331"/>
                </a:cxn>
                <a:cxn ang="0">
                  <a:pos x="709" y="422"/>
                </a:cxn>
                <a:cxn ang="0">
                  <a:pos x="661" y="465"/>
                </a:cxn>
                <a:cxn ang="0">
                  <a:pos x="624" y="573"/>
                </a:cxn>
                <a:cxn ang="0">
                  <a:pos x="676" y="625"/>
                </a:cxn>
                <a:cxn ang="0">
                  <a:pos x="783" y="670"/>
                </a:cxn>
                <a:cxn ang="0">
                  <a:pos x="847" y="753"/>
                </a:cxn>
                <a:cxn ang="0">
                  <a:pos x="853" y="600"/>
                </a:cxn>
                <a:cxn ang="0">
                  <a:pos x="853" y="534"/>
                </a:cxn>
                <a:cxn ang="0">
                  <a:pos x="847" y="480"/>
                </a:cxn>
                <a:cxn ang="0">
                  <a:pos x="937" y="497"/>
                </a:cxn>
                <a:cxn ang="0">
                  <a:pos x="966" y="573"/>
                </a:cxn>
                <a:cxn ang="0">
                  <a:pos x="1022" y="534"/>
                </a:cxn>
                <a:cxn ang="0">
                  <a:pos x="1079" y="664"/>
                </a:cxn>
                <a:cxn ang="0">
                  <a:pos x="1123" y="692"/>
                </a:cxn>
                <a:cxn ang="0">
                  <a:pos x="1136" y="723"/>
                </a:cxn>
                <a:cxn ang="0">
                  <a:pos x="1136" y="766"/>
                </a:cxn>
                <a:cxn ang="0">
                  <a:pos x="1036" y="790"/>
                </a:cxn>
                <a:cxn ang="0">
                  <a:pos x="966" y="828"/>
                </a:cxn>
                <a:cxn ang="0">
                  <a:pos x="996" y="822"/>
                </a:cxn>
                <a:cxn ang="0">
                  <a:pos x="1007" y="850"/>
                </a:cxn>
                <a:cxn ang="0">
                  <a:pos x="1049" y="897"/>
                </a:cxn>
                <a:cxn ang="0">
                  <a:pos x="1079" y="879"/>
                </a:cxn>
                <a:cxn ang="0">
                  <a:pos x="1016" y="941"/>
                </a:cxn>
                <a:cxn ang="0">
                  <a:pos x="1022" y="897"/>
                </a:cxn>
                <a:cxn ang="0">
                  <a:pos x="981" y="857"/>
                </a:cxn>
                <a:cxn ang="0">
                  <a:pos x="930" y="911"/>
                </a:cxn>
                <a:cxn ang="0">
                  <a:pos x="836" y="933"/>
                </a:cxn>
              </a:cxnLst>
              <a:rect l="0" t="0" r="r" b="b"/>
              <a:pathLst>
                <a:path w="1151" h="980">
                  <a:moveTo>
                    <a:pt x="836" y="933"/>
                  </a:moveTo>
                  <a:lnTo>
                    <a:pt x="836" y="949"/>
                  </a:lnTo>
                  <a:lnTo>
                    <a:pt x="803" y="956"/>
                  </a:lnTo>
                  <a:lnTo>
                    <a:pt x="796" y="971"/>
                  </a:lnTo>
                  <a:lnTo>
                    <a:pt x="775" y="980"/>
                  </a:lnTo>
                  <a:lnTo>
                    <a:pt x="796" y="949"/>
                  </a:lnTo>
                  <a:lnTo>
                    <a:pt x="783" y="949"/>
                  </a:lnTo>
                  <a:lnTo>
                    <a:pt x="803" y="941"/>
                  </a:lnTo>
                  <a:lnTo>
                    <a:pt x="803" y="904"/>
                  </a:lnTo>
                  <a:lnTo>
                    <a:pt x="816" y="926"/>
                  </a:lnTo>
                  <a:lnTo>
                    <a:pt x="825" y="911"/>
                  </a:lnTo>
                  <a:lnTo>
                    <a:pt x="810" y="897"/>
                  </a:lnTo>
                  <a:lnTo>
                    <a:pt x="768" y="879"/>
                  </a:lnTo>
                  <a:lnTo>
                    <a:pt x="761" y="874"/>
                  </a:lnTo>
                  <a:lnTo>
                    <a:pt x="753" y="850"/>
                  </a:lnTo>
                  <a:lnTo>
                    <a:pt x="746" y="850"/>
                  </a:lnTo>
                  <a:lnTo>
                    <a:pt x="731" y="828"/>
                  </a:lnTo>
                  <a:lnTo>
                    <a:pt x="718" y="822"/>
                  </a:lnTo>
                  <a:lnTo>
                    <a:pt x="687" y="850"/>
                  </a:lnTo>
                  <a:lnTo>
                    <a:pt x="667" y="850"/>
                  </a:lnTo>
                  <a:lnTo>
                    <a:pt x="646" y="828"/>
                  </a:lnTo>
                  <a:lnTo>
                    <a:pt x="634" y="828"/>
                  </a:lnTo>
                  <a:lnTo>
                    <a:pt x="624" y="813"/>
                  </a:lnTo>
                  <a:lnTo>
                    <a:pt x="619" y="822"/>
                  </a:lnTo>
                  <a:lnTo>
                    <a:pt x="240" y="822"/>
                  </a:lnTo>
                  <a:lnTo>
                    <a:pt x="178" y="775"/>
                  </a:lnTo>
                  <a:lnTo>
                    <a:pt x="170" y="746"/>
                  </a:lnTo>
                  <a:lnTo>
                    <a:pt x="135" y="709"/>
                  </a:lnTo>
                  <a:lnTo>
                    <a:pt x="141" y="699"/>
                  </a:lnTo>
                  <a:lnTo>
                    <a:pt x="141" y="655"/>
                  </a:lnTo>
                  <a:lnTo>
                    <a:pt x="119" y="632"/>
                  </a:lnTo>
                  <a:lnTo>
                    <a:pt x="93" y="580"/>
                  </a:lnTo>
                  <a:lnTo>
                    <a:pt x="86" y="580"/>
                  </a:lnTo>
                  <a:lnTo>
                    <a:pt x="78" y="549"/>
                  </a:lnTo>
                  <a:lnTo>
                    <a:pt x="64" y="565"/>
                  </a:lnTo>
                  <a:lnTo>
                    <a:pt x="47" y="573"/>
                  </a:lnTo>
                  <a:lnTo>
                    <a:pt x="27" y="543"/>
                  </a:lnTo>
                  <a:lnTo>
                    <a:pt x="27" y="534"/>
                  </a:lnTo>
                  <a:lnTo>
                    <a:pt x="0" y="543"/>
                  </a:lnTo>
                  <a:lnTo>
                    <a:pt x="0" y="210"/>
                  </a:lnTo>
                  <a:lnTo>
                    <a:pt x="21" y="210"/>
                  </a:lnTo>
                  <a:lnTo>
                    <a:pt x="71" y="247"/>
                  </a:lnTo>
                  <a:lnTo>
                    <a:pt x="71" y="223"/>
                  </a:lnTo>
                  <a:lnTo>
                    <a:pt x="78" y="217"/>
                  </a:lnTo>
                  <a:lnTo>
                    <a:pt x="93" y="210"/>
                  </a:lnTo>
                  <a:lnTo>
                    <a:pt x="106" y="217"/>
                  </a:lnTo>
                  <a:lnTo>
                    <a:pt x="156" y="180"/>
                  </a:lnTo>
                  <a:lnTo>
                    <a:pt x="156" y="201"/>
                  </a:lnTo>
                  <a:lnTo>
                    <a:pt x="170" y="201"/>
                  </a:lnTo>
                  <a:lnTo>
                    <a:pt x="178" y="171"/>
                  </a:lnTo>
                  <a:lnTo>
                    <a:pt x="200" y="188"/>
                  </a:lnTo>
                  <a:lnTo>
                    <a:pt x="200" y="210"/>
                  </a:lnTo>
                  <a:lnTo>
                    <a:pt x="215" y="217"/>
                  </a:lnTo>
                  <a:lnTo>
                    <a:pt x="222" y="201"/>
                  </a:lnTo>
                  <a:lnTo>
                    <a:pt x="222" y="217"/>
                  </a:lnTo>
                  <a:lnTo>
                    <a:pt x="240" y="217"/>
                  </a:lnTo>
                  <a:lnTo>
                    <a:pt x="240" y="201"/>
                  </a:lnTo>
                  <a:lnTo>
                    <a:pt x="262" y="201"/>
                  </a:lnTo>
                  <a:lnTo>
                    <a:pt x="300" y="223"/>
                  </a:lnTo>
                  <a:lnTo>
                    <a:pt x="312" y="238"/>
                  </a:lnTo>
                  <a:lnTo>
                    <a:pt x="334" y="238"/>
                  </a:lnTo>
                  <a:lnTo>
                    <a:pt x="354" y="247"/>
                  </a:lnTo>
                  <a:lnTo>
                    <a:pt x="354" y="264"/>
                  </a:lnTo>
                  <a:lnTo>
                    <a:pt x="349" y="270"/>
                  </a:lnTo>
                  <a:lnTo>
                    <a:pt x="349" y="284"/>
                  </a:lnTo>
                  <a:lnTo>
                    <a:pt x="377" y="292"/>
                  </a:lnTo>
                  <a:lnTo>
                    <a:pt x="419" y="270"/>
                  </a:lnTo>
                  <a:lnTo>
                    <a:pt x="448" y="292"/>
                  </a:lnTo>
                  <a:lnTo>
                    <a:pt x="448" y="270"/>
                  </a:lnTo>
                  <a:lnTo>
                    <a:pt x="433" y="264"/>
                  </a:lnTo>
                  <a:lnTo>
                    <a:pt x="475" y="238"/>
                  </a:lnTo>
                  <a:lnTo>
                    <a:pt x="491" y="264"/>
                  </a:lnTo>
                  <a:lnTo>
                    <a:pt x="555" y="292"/>
                  </a:lnTo>
                  <a:lnTo>
                    <a:pt x="577" y="292"/>
                  </a:lnTo>
                  <a:lnTo>
                    <a:pt x="577" y="264"/>
                  </a:lnTo>
                  <a:lnTo>
                    <a:pt x="584" y="254"/>
                  </a:lnTo>
                  <a:lnTo>
                    <a:pt x="555" y="238"/>
                  </a:lnTo>
                  <a:lnTo>
                    <a:pt x="577" y="223"/>
                  </a:lnTo>
                  <a:lnTo>
                    <a:pt x="584" y="201"/>
                  </a:lnTo>
                  <a:lnTo>
                    <a:pt x="597" y="223"/>
                  </a:lnTo>
                  <a:lnTo>
                    <a:pt x="619" y="247"/>
                  </a:lnTo>
                  <a:lnTo>
                    <a:pt x="597" y="264"/>
                  </a:lnTo>
                  <a:lnTo>
                    <a:pt x="597" y="284"/>
                  </a:lnTo>
                  <a:lnTo>
                    <a:pt x="604" y="292"/>
                  </a:lnTo>
                  <a:lnTo>
                    <a:pt x="634" y="254"/>
                  </a:lnTo>
                  <a:lnTo>
                    <a:pt x="624" y="238"/>
                  </a:lnTo>
                  <a:lnTo>
                    <a:pt x="634" y="217"/>
                  </a:lnTo>
                  <a:lnTo>
                    <a:pt x="597" y="180"/>
                  </a:lnTo>
                  <a:lnTo>
                    <a:pt x="604" y="126"/>
                  </a:lnTo>
                  <a:lnTo>
                    <a:pt x="624" y="117"/>
                  </a:lnTo>
                  <a:lnTo>
                    <a:pt x="619" y="6"/>
                  </a:lnTo>
                  <a:lnTo>
                    <a:pt x="646" y="0"/>
                  </a:lnTo>
                  <a:lnTo>
                    <a:pt x="676" y="6"/>
                  </a:lnTo>
                  <a:lnTo>
                    <a:pt x="681" y="15"/>
                  </a:lnTo>
                  <a:lnTo>
                    <a:pt x="661" y="67"/>
                  </a:lnTo>
                  <a:lnTo>
                    <a:pt x="646" y="67"/>
                  </a:lnTo>
                  <a:lnTo>
                    <a:pt x="634" y="82"/>
                  </a:lnTo>
                  <a:lnTo>
                    <a:pt x="639" y="99"/>
                  </a:lnTo>
                  <a:lnTo>
                    <a:pt x="634" y="114"/>
                  </a:lnTo>
                  <a:lnTo>
                    <a:pt x="667" y="188"/>
                  </a:lnTo>
                  <a:lnTo>
                    <a:pt x="661" y="210"/>
                  </a:lnTo>
                  <a:lnTo>
                    <a:pt x="667" y="217"/>
                  </a:lnTo>
                  <a:lnTo>
                    <a:pt x="687" y="254"/>
                  </a:lnTo>
                  <a:lnTo>
                    <a:pt x="702" y="223"/>
                  </a:lnTo>
                  <a:lnTo>
                    <a:pt x="718" y="247"/>
                  </a:lnTo>
                  <a:lnTo>
                    <a:pt x="709" y="284"/>
                  </a:lnTo>
                  <a:lnTo>
                    <a:pt x="726" y="299"/>
                  </a:lnTo>
                  <a:lnTo>
                    <a:pt x="731" y="299"/>
                  </a:lnTo>
                  <a:lnTo>
                    <a:pt x="731" y="284"/>
                  </a:lnTo>
                  <a:lnTo>
                    <a:pt x="753" y="270"/>
                  </a:lnTo>
                  <a:lnTo>
                    <a:pt x="753" y="201"/>
                  </a:lnTo>
                  <a:lnTo>
                    <a:pt x="768" y="201"/>
                  </a:lnTo>
                  <a:lnTo>
                    <a:pt x="783" y="210"/>
                  </a:lnTo>
                  <a:lnTo>
                    <a:pt x="783" y="223"/>
                  </a:lnTo>
                  <a:lnTo>
                    <a:pt x="803" y="223"/>
                  </a:lnTo>
                  <a:lnTo>
                    <a:pt x="803" y="254"/>
                  </a:lnTo>
                  <a:lnTo>
                    <a:pt x="783" y="264"/>
                  </a:lnTo>
                  <a:lnTo>
                    <a:pt x="783" y="284"/>
                  </a:lnTo>
                  <a:lnTo>
                    <a:pt x="803" y="292"/>
                  </a:lnTo>
                  <a:lnTo>
                    <a:pt x="803" y="307"/>
                  </a:lnTo>
                  <a:lnTo>
                    <a:pt x="768" y="344"/>
                  </a:lnTo>
                  <a:lnTo>
                    <a:pt x="753" y="338"/>
                  </a:lnTo>
                  <a:lnTo>
                    <a:pt x="753" y="331"/>
                  </a:lnTo>
                  <a:lnTo>
                    <a:pt x="731" y="331"/>
                  </a:lnTo>
                  <a:lnTo>
                    <a:pt x="746" y="344"/>
                  </a:lnTo>
                  <a:lnTo>
                    <a:pt x="726" y="366"/>
                  </a:lnTo>
                  <a:lnTo>
                    <a:pt x="726" y="383"/>
                  </a:lnTo>
                  <a:lnTo>
                    <a:pt x="709" y="422"/>
                  </a:lnTo>
                  <a:lnTo>
                    <a:pt x="687" y="422"/>
                  </a:lnTo>
                  <a:lnTo>
                    <a:pt x="676" y="442"/>
                  </a:lnTo>
                  <a:lnTo>
                    <a:pt x="681" y="457"/>
                  </a:lnTo>
                  <a:lnTo>
                    <a:pt x="661" y="465"/>
                  </a:lnTo>
                  <a:lnTo>
                    <a:pt x="661" y="487"/>
                  </a:lnTo>
                  <a:lnTo>
                    <a:pt x="646" y="487"/>
                  </a:lnTo>
                  <a:lnTo>
                    <a:pt x="624" y="543"/>
                  </a:lnTo>
                  <a:lnTo>
                    <a:pt x="624" y="573"/>
                  </a:lnTo>
                  <a:lnTo>
                    <a:pt x="634" y="580"/>
                  </a:lnTo>
                  <a:lnTo>
                    <a:pt x="646" y="580"/>
                  </a:lnTo>
                  <a:lnTo>
                    <a:pt x="661" y="632"/>
                  </a:lnTo>
                  <a:lnTo>
                    <a:pt x="676" y="625"/>
                  </a:lnTo>
                  <a:lnTo>
                    <a:pt x="702" y="632"/>
                  </a:lnTo>
                  <a:lnTo>
                    <a:pt x="718" y="655"/>
                  </a:lnTo>
                  <a:lnTo>
                    <a:pt x="753" y="670"/>
                  </a:lnTo>
                  <a:lnTo>
                    <a:pt x="783" y="670"/>
                  </a:lnTo>
                  <a:lnTo>
                    <a:pt x="796" y="686"/>
                  </a:lnTo>
                  <a:lnTo>
                    <a:pt x="796" y="739"/>
                  </a:lnTo>
                  <a:lnTo>
                    <a:pt x="825" y="775"/>
                  </a:lnTo>
                  <a:lnTo>
                    <a:pt x="847" y="753"/>
                  </a:lnTo>
                  <a:lnTo>
                    <a:pt x="825" y="692"/>
                  </a:lnTo>
                  <a:lnTo>
                    <a:pt x="847" y="686"/>
                  </a:lnTo>
                  <a:lnTo>
                    <a:pt x="858" y="655"/>
                  </a:lnTo>
                  <a:lnTo>
                    <a:pt x="853" y="600"/>
                  </a:lnTo>
                  <a:lnTo>
                    <a:pt x="836" y="580"/>
                  </a:lnTo>
                  <a:lnTo>
                    <a:pt x="847" y="573"/>
                  </a:lnTo>
                  <a:lnTo>
                    <a:pt x="853" y="573"/>
                  </a:lnTo>
                  <a:lnTo>
                    <a:pt x="853" y="534"/>
                  </a:lnTo>
                  <a:lnTo>
                    <a:pt x="847" y="524"/>
                  </a:lnTo>
                  <a:lnTo>
                    <a:pt x="853" y="497"/>
                  </a:lnTo>
                  <a:lnTo>
                    <a:pt x="847" y="487"/>
                  </a:lnTo>
                  <a:lnTo>
                    <a:pt x="847" y="480"/>
                  </a:lnTo>
                  <a:lnTo>
                    <a:pt x="853" y="465"/>
                  </a:lnTo>
                  <a:lnTo>
                    <a:pt x="880" y="480"/>
                  </a:lnTo>
                  <a:lnTo>
                    <a:pt x="900" y="465"/>
                  </a:lnTo>
                  <a:lnTo>
                    <a:pt x="937" y="497"/>
                  </a:lnTo>
                  <a:lnTo>
                    <a:pt x="930" y="504"/>
                  </a:lnTo>
                  <a:lnTo>
                    <a:pt x="937" y="512"/>
                  </a:lnTo>
                  <a:lnTo>
                    <a:pt x="966" y="512"/>
                  </a:lnTo>
                  <a:lnTo>
                    <a:pt x="966" y="573"/>
                  </a:lnTo>
                  <a:lnTo>
                    <a:pt x="986" y="600"/>
                  </a:lnTo>
                  <a:lnTo>
                    <a:pt x="1022" y="565"/>
                  </a:lnTo>
                  <a:lnTo>
                    <a:pt x="1016" y="549"/>
                  </a:lnTo>
                  <a:lnTo>
                    <a:pt x="1022" y="534"/>
                  </a:lnTo>
                  <a:lnTo>
                    <a:pt x="1073" y="625"/>
                  </a:lnTo>
                  <a:lnTo>
                    <a:pt x="1064" y="632"/>
                  </a:lnTo>
                  <a:lnTo>
                    <a:pt x="1064" y="655"/>
                  </a:lnTo>
                  <a:lnTo>
                    <a:pt x="1079" y="664"/>
                  </a:lnTo>
                  <a:lnTo>
                    <a:pt x="1079" y="670"/>
                  </a:lnTo>
                  <a:lnTo>
                    <a:pt x="1101" y="686"/>
                  </a:lnTo>
                  <a:lnTo>
                    <a:pt x="1108" y="686"/>
                  </a:lnTo>
                  <a:lnTo>
                    <a:pt x="1123" y="692"/>
                  </a:lnTo>
                  <a:lnTo>
                    <a:pt x="1108" y="699"/>
                  </a:lnTo>
                  <a:lnTo>
                    <a:pt x="1123" y="699"/>
                  </a:lnTo>
                  <a:lnTo>
                    <a:pt x="1123" y="723"/>
                  </a:lnTo>
                  <a:lnTo>
                    <a:pt x="1136" y="723"/>
                  </a:lnTo>
                  <a:lnTo>
                    <a:pt x="1145" y="731"/>
                  </a:lnTo>
                  <a:lnTo>
                    <a:pt x="1145" y="739"/>
                  </a:lnTo>
                  <a:lnTo>
                    <a:pt x="1151" y="753"/>
                  </a:lnTo>
                  <a:lnTo>
                    <a:pt x="1136" y="766"/>
                  </a:lnTo>
                  <a:lnTo>
                    <a:pt x="1108" y="775"/>
                  </a:lnTo>
                  <a:lnTo>
                    <a:pt x="1095" y="805"/>
                  </a:lnTo>
                  <a:lnTo>
                    <a:pt x="1064" y="805"/>
                  </a:lnTo>
                  <a:lnTo>
                    <a:pt x="1036" y="790"/>
                  </a:lnTo>
                  <a:lnTo>
                    <a:pt x="996" y="805"/>
                  </a:lnTo>
                  <a:lnTo>
                    <a:pt x="986" y="822"/>
                  </a:lnTo>
                  <a:lnTo>
                    <a:pt x="981" y="822"/>
                  </a:lnTo>
                  <a:lnTo>
                    <a:pt x="966" y="828"/>
                  </a:lnTo>
                  <a:lnTo>
                    <a:pt x="937" y="865"/>
                  </a:lnTo>
                  <a:lnTo>
                    <a:pt x="944" y="865"/>
                  </a:lnTo>
                  <a:lnTo>
                    <a:pt x="974" y="835"/>
                  </a:lnTo>
                  <a:lnTo>
                    <a:pt x="996" y="822"/>
                  </a:lnTo>
                  <a:lnTo>
                    <a:pt x="1031" y="822"/>
                  </a:lnTo>
                  <a:lnTo>
                    <a:pt x="1031" y="835"/>
                  </a:lnTo>
                  <a:lnTo>
                    <a:pt x="1016" y="850"/>
                  </a:lnTo>
                  <a:lnTo>
                    <a:pt x="1007" y="850"/>
                  </a:lnTo>
                  <a:lnTo>
                    <a:pt x="1016" y="857"/>
                  </a:lnTo>
                  <a:lnTo>
                    <a:pt x="1022" y="850"/>
                  </a:lnTo>
                  <a:lnTo>
                    <a:pt x="1022" y="874"/>
                  </a:lnTo>
                  <a:lnTo>
                    <a:pt x="1049" y="897"/>
                  </a:lnTo>
                  <a:lnTo>
                    <a:pt x="1064" y="897"/>
                  </a:lnTo>
                  <a:lnTo>
                    <a:pt x="1064" y="879"/>
                  </a:lnTo>
                  <a:lnTo>
                    <a:pt x="1079" y="865"/>
                  </a:lnTo>
                  <a:lnTo>
                    <a:pt x="1079" y="879"/>
                  </a:lnTo>
                  <a:lnTo>
                    <a:pt x="1095" y="879"/>
                  </a:lnTo>
                  <a:lnTo>
                    <a:pt x="1073" y="904"/>
                  </a:lnTo>
                  <a:lnTo>
                    <a:pt x="1031" y="926"/>
                  </a:lnTo>
                  <a:lnTo>
                    <a:pt x="1016" y="941"/>
                  </a:lnTo>
                  <a:lnTo>
                    <a:pt x="1007" y="926"/>
                  </a:lnTo>
                  <a:lnTo>
                    <a:pt x="1031" y="904"/>
                  </a:lnTo>
                  <a:lnTo>
                    <a:pt x="1022" y="904"/>
                  </a:lnTo>
                  <a:lnTo>
                    <a:pt x="1022" y="897"/>
                  </a:lnTo>
                  <a:lnTo>
                    <a:pt x="1007" y="904"/>
                  </a:lnTo>
                  <a:lnTo>
                    <a:pt x="996" y="904"/>
                  </a:lnTo>
                  <a:lnTo>
                    <a:pt x="986" y="897"/>
                  </a:lnTo>
                  <a:lnTo>
                    <a:pt x="981" y="857"/>
                  </a:lnTo>
                  <a:lnTo>
                    <a:pt x="974" y="865"/>
                  </a:lnTo>
                  <a:lnTo>
                    <a:pt x="966" y="857"/>
                  </a:lnTo>
                  <a:lnTo>
                    <a:pt x="944" y="904"/>
                  </a:lnTo>
                  <a:lnTo>
                    <a:pt x="930" y="911"/>
                  </a:lnTo>
                  <a:lnTo>
                    <a:pt x="887" y="911"/>
                  </a:lnTo>
                  <a:lnTo>
                    <a:pt x="858" y="933"/>
                  </a:lnTo>
                  <a:lnTo>
                    <a:pt x="836" y="93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1993" y="1983"/>
              <a:ext cx="86" cy="107"/>
            </a:xfrm>
            <a:custGeom>
              <a:avLst/>
              <a:gdLst/>
              <a:ahLst/>
              <a:cxnLst>
                <a:cxn ang="0">
                  <a:pos x="0" y="85"/>
                </a:cxn>
                <a:cxn ang="0">
                  <a:pos x="0" y="92"/>
                </a:cxn>
                <a:cxn ang="0">
                  <a:pos x="49" y="92"/>
                </a:cxn>
                <a:cxn ang="0">
                  <a:pos x="49" y="99"/>
                </a:cxn>
                <a:cxn ang="0">
                  <a:pos x="57" y="92"/>
                </a:cxn>
                <a:cxn ang="0">
                  <a:pos x="79" y="99"/>
                </a:cxn>
                <a:cxn ang="0">
                  <a:pos x="79" y="107"/>
                </a:cxn>
                <a:cxn ang="0">
                  <a:pos x="86" y="107"/>
                </a:cxn>
                <a:cxn ang="0">
                  <a:pos x="86" y="92"/>
                </a:cxn>
                <a:cxn ang="0">
                  <a:pos x="66" y="85"/>
                </a:cxn>
                <a:cxn ang="0">
                  <a:pos x="79" y="70"/>
                </a:cxn>
                <a:cxn ang="0">
                  <a:pos x="66" y="63"/>
                </a:cxn>
                <a:cxn ang="0">
                  <a:pos x="79" y="55"/>
                </a:cxn>
                <a:cxn ang="0">
                  <a:pos x="49" y="55"/>
                </a:cxn>
                <a:cxn ang="0">
                  <a:pos x="45" y="47"/>
                </a:cxn>
                <a:cxn ang="0">
                  <a:pos x="49" y="38"/>
                </a:cxn>
                <a:cxn ang="0">
                  <a:pos x="45" y="38"/>
                </a:cxn>
                <a:cxn ang="0">
                  <a:pos x="49" y="0"/>
                </a:cxn>
                <a:cxn ang="0">
                  <a:pos x="34" y="10"/>
                </a:cxn>
                <a:cxn ang="0">
                  <a:pos x="7" y="63"/>
                </a:cxn>
                <a:cxn ang="0">
                  <a:pos x="7" y="70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5"/>
                </a:cxn>
              </a:cxnLst>
              <a:rect l="0" t="0" r="r" b="b"/>
              <a:pathLst>
                <a:path w="86" h="107">
                  <a:moveTo>
                    <a:pt x="0" y="85"/>
                  </a:moveTo>
                  <a:lnTo>
                    <a:pt x="0" y="92"/>
                  </a:lnTo>
                  <a:lnTo>
                    <a:pt x="49" y="92"/>
                  </a:lnTo>
                  <a:lnTo>
                    <a:pt x="49" y="99"/>
                  </a:lnTo>
                  <a:lnTo>
                    <a:pt x="57" y="92"/>
                  </a:lnTo>
                  <a:lnTo>
                    <a:pt x="79" y="99"/>
                  </a:lnTo>
                  <a:lnTo>
                    <a:pt x="79" y="107"/>
                  </a:lnTo>
                  <a:lnTo>
                    <a:pt x="86" y="107"/>
                  </a:lnTo>
                  <a:lnTo>
                    <a:pt x="86" y="92"/>
                  </a:lnTo>
                  <a:lnTo>
                    <a:pt x="66" y="85"/>
                  </a:lnTo>
                  <a:lnTo>
                    <a:pt x="79" y="70"/>
                  </a:lnTo>
                  <a:lnTo>
                    <a:pt x="66" y="63"/>
                  </a:lnTo>
                  <a:lnTo>
                    <a:pt x="79" y="55"/>
                  </a:lnTo>
                  <a:lnTo>
                    <a:pt x="49" y="55"/>
                  </a:lnTo>
                  <a:lnTo>
                    <a:pt x="45" y="47"/>
                  </a:lnTo>
                  <a:lnTo>
                    <a:pt x="49" y="38"/>
                  </a:lnTo>
                  <a:lnTo>
                    <a:pt x="45" y="38"/>
                  </a:lnTo>
                  <a:lnTo>
                    <a:pt x="49" y="0"/>
                  </a:lnTo>
                  <a:lnTo>
                    <a:pt x="34" y="10"/>
                  </a:lnTo>
                  <a:lnTo>
                    <a:pt x="7" y="63"/>
                  </a:lnTo>
                  <a:lnTo>
                    <a:pt x="7" y="70"/>
                  </a:lnTo>
                  <a:lnTo>
                    <a:pt x="0" y="8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1218" y="2359"/>
              <a:ext cx="398" cy="286"/>
            </a:xfrm>
            <a:custGeom>
              <a:avLst/>
              <a:gdLst/>
              <a:ahLst/>
              <a:cxnLst>
                <a:cxn ang="0">
                  <a:pos x="258" y="131"/>
                </a:cxn>
                <a:cxn ang="0">
                  <a:pos x="264" y="177"/>
                </a:cxn>
                <a:cxn ang="0">
                  <a:pos x="279" y="229"/>
                </a:cxn>
                <a:cxn ang="0">
                  <a:pos x="350" y="229"/>
                </a:cxn>
                <a:cxn ang="0">
                  <a:pos x="350" y="214"/>
                </a:cxn>
                <a:cxn ang="0">
                  <a:pos x="392" y="177"/>
                </a:cxn>
                <a:cxn ang="0">
                  <a:pos x="392" y="234"/>
                </a:cxn>
                <a:cxn ang="0">
                  <a:pos x="376" y="234"/>
                </a:cxn>
                <a:cxn ang="0">
                  <a:pos x="341" y="244"/>
                </a:cxn>
                <a:cxn ang="0">
                  <a:pos x="341" y="259"/>
                </a:cxn>
                <a:cxn ang="0">
                  <a:pos x="308" y="259"/>
                </a:cxn>
                <a:cxn ang="0">
                  <a:pos x="279" y="272"/>
                </a:cxn>
                <a:cxn ang="0">
                  <a:pos x="214" y="244"/>
                </a:cxn>
                <a:cxn ang="0">
                  <a:pos x="179" y="234"/>
                </a:cxn>
                <a:cxn ang="0">
                  <a:pos x="149" y="198"/>
                </a:cxn>
                <a:cxn ang="0">
                  <a:pos x="149" y="168"/>
                </a:cxn>
                <a:cxn ang="0">
                  <a:pos x="100" y="114"/>
                </a:cxn>
                <a:cxn ang="0">
                  <a:pos x="85" y="86"/>
                </a:cxn>
                <a:cxn ang="0">
                  <a:pos x="72" y="76"/>
                </a:cxn>
                <a:cxn ang="0">
                  <a:pos x="45" y="24"/>
                </a:cxn>
                <a:cxn ang="0">
                  <a:pos x="28" y="39"/>
                </a:cxn>
                <a:cxn ang="0">
                  <a:pos x="93" y="138"/>
                </a:cxn>
                <a:cxn ang="0">
                  <a:pos x="93" y="161"/>
                </a:cxn>
                <a:cxn ang="0">
                  <a:pos x="65" y="121"/>
                </a:cxn>
                <a:cxn ang="0">
                  <a:pos x="28" y="93"/>
                </a:cxn>
                <a:cxn ang="0">
                  <a:pos x="28" y="86"/>
                </a:cxn>
                <a:cxn ang="0">
                  <a:pos x="16" y="45"/>
                </a:cxn>
                <a:cxn ang="0">
                  <a:pos x="23" y="0"/>
                </a:cxn>
                <a:cxn ang="0">
                  <a:pos x="142" y="10"/>
                </a:cxn>
                <a:cxn ang="0">
                  <a:pos x="165" y="45"/>
                </a:cxn>
                <a:cxn ang="0">
                  <a:pos x="187" y="56"/>
                </a:cxn>
                <a:cxn ang="0">
                  <a:pos x="207" y="45"/>
                </a:cxn>
                <a:cxn ang="0">
                  <a:pos x="264" y="114"/>
                </a:cxn>
              </a:cxnLst>
              <a:rect l="0" t="0" r="r" b="b"/>
              <a:pathLst>
                <a:path w="398" h="286">
                  <a:moveTo>
                    <a:pt x="264" y="114"/>
                  </a:moveTo>
                  <a:lnTo>
                    <a:pt x="258" y="131"/>
                  </a:lnTo>
                  <a:lnTo>
                    <a:pt x="258" y="168"/>
                  </a:lnTo>
                  <a:lnTo>
                    <a:pt x="264" y="177"/>
                  </a:lnTo>
                  <a:lnTo>
                    <a:pt x="264" y="183"/>
                  </a:lnTo>
                  <a:lnTo>
                    <a:pt x="279" y="229"/>
                  </a:lnTo>
                  <a:lnTo>
                    <a:pt x="308" y="234"/>
                  </a:lnTo>
                  <a:lnTo>
                    <a:pt x="350" y="229"/>
                  </a:lnTo>
                  <a:lnTo>
                    <a:pt x="341" y="229"/>
                  </a:lnTo>
                  <a:lnTo>
                    <a:pt x="350" y="214"/>
                  </a:lnTo>
                  <a:lnTo>
                    <a:pt x="355" y="183"/>
                  </a:lnTo>
                  <a:lnTo>
                    <a:pt x="392" y="177"/>
                  </a:lnTo>
                  <a:lnTo>
                    <a:pt x="398" y="183"/>
                  </a:lnTo>
                  <a:lnTo>
                    <a:pt x="392" y="234"/>
                  </a:lnTo>
                  <a:lnTo>
                    <a:pt x="383" y="229"/>
                  </a:lnTo>
                  <a:lnTo>
                    <a:pt x="376" y="234"/>
                  </a:lnTo>
                  <a:lnTo>
                    <a:pt x="350" y="234"/>
                  </a:lnTo>
                  <a:lnTo>
                    <a:pt x="341" y="244"/>
                  </a:lnTo>
                  <a:lnTo>
                    <a:pt x="355" y="259"/>
                  </a:lnTo>
                  <a:lnTo>
                    <a:pt x="341" y="259"/>
                  </a:lnTo>
                  <a:lnTo>
                    <a:pt x="335" y="286"/>
                  </a:lnTo>
                  <a:lnTo>
                    <a:pt x="308" y="259"/>
                  </a:lnTo>
                  <a:lnTo>
                    <a:pt x="293" y="259"/>
                  </a:lnTo>
                  <a:lnTo>
                    <a:pt x="279" y="272"/>
                  </a:lnTo>
                  <a:lnTo>
                    <a:pt x="258" y="259"/>
                  </a:lnTo>
                  <a:lnTo>
                    <a:pt x="214" y="244"/>
                  </a:lnTo>
                  <a:lnTo>
                    <a:pt x="207" y="234"/>
                  </a:lnTo>
                  <a:lnTo>
                    <a:pt x="179" y="234"/>
                  </a:lnTo>
                  <a:lnTo>
                    <a:pt x="165" y="214"/>
                  </a:lnTo>
                  <a:lnTo>
                    <a:pt x="149" y="198"/>
                  </a:lnTo>
                  <a:lnTo>
                    <a:pt x="165" y="183"/>
                  </a:lnTo>
                  <a:lnTo>
                    <a:pt x="149" y="168"/>
                  </a:lnTo>
                  <a:lnTo>
                    <a:pt x="122" y="121"/>
                  </a:lnTo>
                  <a:lnTo>
                    <a:pt x="100" y="114"/>
                  </a:lnTo>
                  <a:lnTo>
                    <a:pt x="100" y="108"/>
                  </a:lnTo>
                  <a:lnTo>
                    <a:pt x="85" y="86"/>
                  </a:lnTo>
                  <a:lnTo>
                    <a:pt x="85" y="76"/>
                  </a:lnTo>
                  <a:lnTo>
                    <a:pt x="72" y="76"/>
                  </a:lnTo>
                  <a:lnTo>
                    <a:pt x="50" y="24"/>
                  </a:lnTo>
                  <a:lnTo>
                    <a:pt x="45" y="24"/>
                  </a:lnTo>
                  <a:lnTo>
                    <a:pt x="23" y="10"/>
                  </a:lnTo>
                  <a:lnTo>
                    <a:pt x="28" y="39"/>
                  </a:lnTo>
                  <a:lnTo>
                    <a:pt x="85" y="138"/>
                  </a:lnTo>
                  <a:lnTo>
                    <a:pt x="93" y="138"/>
                  </a:lnTo>
                  <a:lnTo>
                    <a:pt x="100" y="155"/>
                  </a:lnTo>
                  <a:lnTo>
                    <a:pt x="93" y="161"/>
                  </a:lnTo>
                  <a:lnTo>
                    <a:pt x="56" y="131"/>
                  </a:lnTo>
                  <a:lnTo>
                    <a:pt x="65" y="121"/>
                  </a:lnTo>
                  <a:lnTo>
                    <a:pt x="56" y="108"/>
                  </a:lnTo>
                  <a:lnTo>
                    <a:pt x="28" y="93"/>
                  </a:lnTo>
                  <a:lnTo>
                    <a:pt x="23" y="76"/>
                  </a:lnTo>
                  <a:lnTo>
                    <a:pt x="28" y="86"/>
                  </a:lnTo>
                  <a:lnTo>
                    <a:pt x="45" y="61"/>
                  </a:lnTo>
                  <a:lnTo>
                    <a:pt x="16" y="45"/>
                  </a:lnTo>
                  <a:lnTo>
                    <a:pt x="0" y="0"/>
                  </a:lnTo>
                  <a:lnTo>
                    <a:pt x="23" y="0"/>
                  </a:lnTo>
                  <a:lnTo>
                    <a:pt x="72" y="24"/>
                  </a:lnTo>
                  <a:lnTo>
                    <a:pt x="142" y="10"/>
                  </a:lnTo>
                  <a:lnTo>
                    <a:pt x="165" y="32"/>
                  </a:lnTo>
                  <a:lnTo>
                    <a:pt x="165" y="45"/>
                  </a:lnTo>
                  <a:lnTo>
                    <a:pt x="179" y="56"/>
                  </a:lnTo>
                  <a:lnTo>
                    <a:pt x="187" y="56"/>
                  </a:lnTo>
                  <a:lnTo>
                    <a:pt x="192" y="45"/>
                  </a:lnTo>
                  <a:lnTo>
                    <a:pt x="207" y="45"/>
                  </a:lnTo>
                  <a:lnTo>
                    <a:pt x="234" y="108"/>
                  </a:lnTo>
                  <a:lnTo>
                    <a:pt x="264" y="11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1618" y="1564"/>
              <a:ext cx="90" cy="108"/>
            </a:xfrm>
            <a:custGeom>
              <a:avLst/>
              <a:gdLst/>
              <a:ahLst/>
              <a:cxnLst>
                <a:cxn ang="0">
                  <a:pos x="0" y="86"/>
                </a:cxn>
                <a:cxn ang="0">
                  <a:pos x="20" y="86"/>
                </a:cxn>
                <a:cxn ang="0">
                  <a:pos x="20" y="108"/>
                </a:cxn>
                <a:cxn ang="0">
                  <a:pos x="35" y="108"/>
                </a:cxn>
                <a:cxn ang="0">
                  <a:pos x="47" y="79"/>
                </a:cxn>
                <a:cxn ang="0">
                  <a:pos x="57" y="79"/>
                </a:cxn>
                <a:cxn ang="0">
                  <a:pos x="77" y="99"/>
                </a:cxn>
                <a:cxn ang="0">
                  <a:pos x="90" y="79"/>
                </a:cxn>
                <a:cxn ang="0">
                  <a:pos x="77" y="79"/>
                </a:cxn>
                <a:cxn ang="0">
                  <a:pos x="35" y="22"/>
                </a:cxn>
                <a:cxn ang="0">
                  <a:pos x="25" y="0"/>
                </a:cxn>
                <a:cxn ang="0">
                  <a:pos x="20" y="22"/>
                </a:cxn>
                <a:cxn ang="0">
                  <a:pos x="5" y="32"/>
                </a:cxn>
                <a:cxn ang="0">
                  <a:pos x="20" y="79"/>
                </a:cxn>
                <a:cxn ang="0">
                  <a:pos x="0" y="86"/>
                </a:cxn>
                <a:cxn ang="0">
                  <a:pos x="0" y="86"/>
                </a:cxn>
                <a:cxn ang="0">
                  <a:pos x="0" y="86"/>
                </a:cxn>
              </a:cxnLst>
              <a:rect l="0" t="0" r="r" b="b"/>
              <a:pathLst>
                <a:path w="90" h="108">
                  <a:moveTo>
                    <a:pt x="0" y="86"/>
                  </a:moveTo>
                  <a:lnTo>
                    <a:pt x="20" y="86"/>
                  </a:lnTo>
                  <a:lnTo>
                    <a:pt x="20" y="108"/>
                  </a:lnTo>
                  <a:lnTo>
                    <a:pt x="35" y="108"/>
                  </a:lnTo>
                  <a:lnTo>
                    <a:pt x="47" y="79"/>
                  </a:lnTo>
                  <a:lnTo>
                    <a:pt x="57" y="79"/>
                  </a:lnTo>
                  <a:lnTo>
                    <a:pt x="77" y="99"/>
                  </a:lnTo>
                  <a:lnTo>
                    <a:pt x="90" y="79"/>
                  </a:lnTo>
                  <a:lnTo>
                    <a:pt x="77" y="79"/>
                  </a:lnTo>
                  <a:lnTo>
                    <a:pt x="35" y="22"/>
                  </a:lnTo>
                  <a:lnTo>
                    <a:pt x="25" y="0"/>
                  </a:lnTo>
                  <a:lnTo>
                    <a:pt x="20" y="22"/>
                  </a:lnTo>
                  <a:lnTo>
                    <a:pt x="5" y="32"/>
                  </a:lnTo>
                  <a:lnTo>
                    <a:pt x="20" y="79"/>
                  </a:lnTo>
                  <a:lnTo>
                    <a:pt x="0" y="8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1749" y="1482"/>
              <a:ext cx="30" cy="45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45"/>
                </a:cxn>
                <a:cxn ang="0">
                  <a:pos x="23" y="37"/>
                </a:cxn>
                <a:cxn ang="0">
                  <a:pos x="30" y="28"/>
                </a:cxn>
                <a:cxn ang="0">
                  <a:pos x="30" y="0"/>
                </a:cxn>
                <a:cxn ang="0">
                  <a:pos x="8" y="0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0" y="28"/>
                </a:cxn>
              </a:cxnLst>
              <a:rect l="0" t="0" r="r" b="b"/>
              <a:pathLst>
                <a:path w="30" h="45">
                  <a:moveTo>
                    <a:pt x="0" y="28"/>
                  </a:moveTo>
                  <a:lnTo>
                    <a:pt x="0" y="45"/>
                  </a:lnTo>
                  <a:lnTo>
                    <a:pt x="23" y="37"/>
                  </a:lnTo>
                  <a:lnTo>
                    <a:pt x="30" y="28"/>
                  </a:lnTo>
                  <a:lnTo>
                    <a:pt x="30" y="0"/>
                  </a:lnTo>
                  <a:lnTo>
                    <a:pt x="8" y="0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1618" y="1564"/>
              <a:ext cx="90" cy="108"/>
            </a:xfrm>
            <a:custGeom>
              <a:avLst/>
              <a:gdLst/>
              <a:ahLst/>
              <a:cxnLst>
                <a:cxn ang="0">
                  <a:pos x="0" y="86"/>
                </a:cxn>
                <a:cxn ang="0">
                  <a:pos x="20" y="86"/>
                </a:cxn>
                <a:cxn ang="0">
                  <a:pos x="20" y="108"/>
                </a:cxn>
                <a:cxn ang="0">
                  <a:pos x="35" y="108"/>
                </a:cxn>
                <a:cxn ang="0">
                  <a:pos x="47" y="79"/>
                </a:cxn>
                <a:cxn ang="0">
                  <a:pos x="57" y="79"/>
                </a:cxn>
                <a:cxn ang="0">
                  <a:pos x="77" y="99"/>
                </a:cxn>
                <a:cxn ang="0">
                  <a:pos x="90" y="79"/>
                </a:cxn>
                <a:cxn ang="0">
                  <a:pos x="77" y="79"/>
                </a:cxn>
                <a:cxn ang="0">
                  <a:pos x="35" y="22"/>
                </a:cxn>
                <a:cxn ang="0">
                  <a:pos x="25" y="0"/>
                </a:cxn>
                <a:cxn ang="0">
                  <a:pos x="20" y="22"/>
                </a:cxn>
                <a:cxn ang="0">
                  <a:pos x="5" y="32"/>
                </a:cxn>
                <a:cxn ang="0">
                  <a:pos x="20" y="79"/>
                </a:cxn>
                <a:cxn ang="0">
                  <a:pos x="0" y="86"/>
                </a:cxn>
                <a:cxn ang="0">
                  <a:pos x="0" y="86"/>
                </a:cxn>
                <a:cxn ang="0">
                  <a:pos x="0" y="86"/>
                </a:cxn>
              </a:cxnLst>
              <a:rect l="0" t="0" r="r" b="b"/>
              <a:pathLst>
                <a:path w="90" h="108">
                  <a:moveTo>
                    <a:pt x="0" y="86"/>
                  </a:moveTo>
                  <a:lnTo>
                    <a:pt x="20" y="86"/>
                  </a:lnTo>
                  <a:lnTo>
                    <a:pt x="20" y="108"/>
                  </a:lnTo>
                  <a:lnTo>
                    <a:pt x="35" y="108"/>
                  </a:lnTo>
                  <a:lnTo>
                    <a:pt x="47" y="79"/>
                  </a:lnTo>
                  <a:lnTo>
                    <a:pt x="57" y="79"/>
                  </a:lnTo>
                  <a:lnTo>
                    <a:pt x="77" y="99"/>
                  </a:lnTo>
                  <a:lnTo>
                    <a:pt x="90" y="79"/>
                  </a:lnTo>
                  <a:lnTo>
                    <a:pt x="77" y="79"/>
                  </a:lnTo>
                  <a:lnTo>
                    <a:pt x="35" y="22"/>
                  </a:lnTo>
                  <a:lnTo>
                    <a:pt x="25" y="0"/>
                  </a:lnTo>
                  <a:lnTo>
                    <a:pt x="20" y="22"/>
                  </a:lnTo>
                  <a:lnTo>
                    <a:pt x="5" y="32"/>
                  </a:lnTo>
                  <a:lnTo>
                    <a:pt x="20" y="79"/>
                  </a:lnTo>
                  <a:lnTo>
                    <a:pt x="0" y="8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1774" y="3122"/>
              <a:ext cx="107" cy="661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99" y="83"/>
                </a:cxn>
                <a:cxn ang="0">
                  <a:pos x="107" y="98"/>
                </a:cxn>
                <a:cxn ang="0">
                  <a:pos x="99" y="135"/>
                </a:cxn>
                <a:cxn ang="0">
                  <a:pos x="72" y="256"/>
                </a:cxn>
                <a:cxn ang="0">
                  <a:pos x="63" y="299"/>
                </a:cxn>
                <a:cxn ang="0">
                  <a:pos x="57" y="343"/>
                </a:cxn>
                <a:cxn ang="0">
                  <a:pos x="52" y="457"/>
                </a:cxn>
                <a:cxn ang="0">
                  <a:pos x="52" y="501"/>
                </a:cxn>
                <a:cxn ang="0">
                  <a:pos x="42" y="540"/>
                </a:cxn>
                <a:cxn ang="0">
                  <a:pos x="28" y="594"/>
                </a:cxn>
                <a:cxn ang="0">
                  <a:pos x="42" y="617"/>
                </a:cxn>
                <a:cxn ang="0">
                  <a:pos x="94" y="622"/>
                </a:cxn>
                <a:cxn ang="0">
                  <a:pos x="85" y="639"/>
                </a:cxn>
                <a:cxn ang="0">
                  <a:pos x="63" y="661"/>
                </a:cxn>
                <a:cxn ang="0">
                  <a:pos x="52" y="654"/>
                </a:cxn>
                <a:cxn ang="0">
                  <a:pos x="57" y="646"/>
                </a:cxn>
                <a:cxn ang="0">
                  <a:pos x="28" y="646"/>
                </a:cxn>
                <a:cxn ang="0">
                  <a:pos x="20" y="639"/>
                </a:cxn>
                <a:cxn ang="0">
                  <a:pos x="11" y="639"/>
                </a:cxn>
                <a:cxn ang="0">
                  <a:pos x="6" y="617"/>
                </a:cxn>
                <a:cxn ang="0">
                  <a:pos x="11" y="594"/>
                </a:cxn>
                <a:cxn ang="0">
                  <a:pos x="6" y="617"/>
                </a:cxn>
                <a:cxn ang="0">
                  <a:pos x="11" y="578"/>
                </a:cxn>
                <a:cxn ang="0">
                  <a:pos x="0" y="572"/>
                </a:cxn>
                <a:cxn ang="0">
                  <a:pos x="6" y="533"/>
                </a:cxn>
                <a:cxn ang="0">
                  <a:pos x="11" y="540"/>
                </a:cxn>
                <a:cxn ang="0">
                  <a:pos x="6" y="501"/>
                </a:cxn>
                <a:cxn ang="0">
                  <a:pos x="6" y="488"/>
                </a:cxn>
                <a:cxn ang="0">
                  <a:pos x="11" y="457"/>
                </a:cxn>
                <a:cxn ang="0">
                  <a:pos x="20" y="464"/>
                </a:cxn>
                <a:cxn ang="0">
                  <a:pos x="42" y="405"/>
                </a:cxn>
                <a:cxn ang="0">
                  <a:pos x="20" y="399"/>
                </a:cxn>
                <a:cxn ang="0">
                  <a:pos x="28" y="353"/>
                </a:cxn>
                <a:cxn ang="0">
                  <a:pos x="28" y="323"/>
                </a:cxn>
                <a:cxn ang="0">
                  <a:pos x="52" y="210"/>
                </a:cxn>
                <a:cxn ang="0">
                  <a:pos x="63" y="83"/>
                </a:cxn>
                <a:cxn ang="0">
                  <a:pos x="63" y="7"/>
                </a:cxn>
                <a:cxn ang="0">
                  <a:pos x="63" y="7"/>
                </a:cxn>
              </a:cxnLst>
              <a:rect l="0" t="0" r="r" b="b"/>
              <a:pathLst>
                <a:path w="107" h="661">
                  <a:moveTo>
                    <a:pt x="63" y="7"/>
                  </a:moveTo>
                  <a:lnTo>
                    <a:pt x="85" y="0"/>
                  </a:lnTo>
                  <a:lnTo>
                    <a:pt x="94" y="22"/>
                  </a:lnTo>
                  <a:lnTo>
                    <a:pt x="99" y="83"/>
                  </a:lnTo>
                  <a:lnTo>
                    <a:pt x="107" y="83"/>
                  </a:lnTo>
                  <a:lnTo>
                    <a:pt x="107" y="98"/>
                  </a:lnTo>
                  <a:lnTo>
                    <a:pt x="94" y="103"/>
                  </a:lnTo>
                  <a:lnTo>
                    <a:pt x="99" y="135"/>
                  </a:lnTo>
                  <a:lnTo>
                    <a:pt x="63" y="217"/>
                  </a:lnTo>
                  <a:lnTo>
                    <a:pt x="72" y="256"/>
                  </a:lnTo>
                  <a:lnTo>
                    <a:pt x="63" y="286"/>
                  </a:lnTo>
                  <a:lnTo>
                    <a:pt x="63" y="299"/>
                  </a:lnTo>
                  <a:lnTo>
                    <a:pt x="57" y="308"/>
                  </a:lnTo>
                  <a:lnTo>
                    <a:pt x="57" y="343"/>
                  </a:lnTo>
                  <a:lnTo>
                    <a:pt x="52" y="368"/>
                  </a:lnTo>
                  <a:lnTo>
                    <a:pt x="52" y="457"/>
                  </a:lnTo>
                  <a:lnTo>
                    <a:pt x="57" y="457"/>
                  </a:lnTo>
                  <a:lnTo>
                    <a:pt x="52" y="501"/>
                  </a:lnTo>
                  <a:lnTo>
                    <a:pt x="42" y="526"/>
                  </a:lnTo>
                  <a:lnTo>
                    <a:pt x="42" y="540"/>
                  </a:lnTo>
                  <a:lnTo>
                    <a:pt x="28" y="572"/>
                  </a:lnTo>
                  <a:lnTo>
                    <a:pt x="28" y="594"/>
                  </a:lnTo>
                  <a:lnTo>
                    <a:pt x="42" y="585"/>
                  </a:lnTo>
                  <a:lnTo>
                    <a:pt x="42" y="617"/>
                  </a:lnTo>
                  <a:lnTo>
                    <a:pt x="52" y="622"/>
                  </a:lnTo>
                  <a:lnTo>
                    <a:pt x="94" y="622"/>
                  </a:lnTo>
                  <a:lnTo>
                    <a:pt x="94" y="639"/>
                  </a:lnTo>
                  <a:lnTo>
                    <a:pt x="85" y="639"/>
                  </a:lnTo>
                  <a:lnTo>
                    <a:pt x="63" y="646"/>
                  </a:lnTo>
                  <a:lnTo>
                    <a:pt x="63" y="661"/>
                  </a:lnTo>
                  <a:lnTo>
                    <a:pt x="57" y="661"/>
                  </a:lnTo>
                  <a:lnTo>
                    <a:pt x="52" y="654"/>
                  </a:lnTo>
                  <a:lnTo>
                    <a:pt x="57" y="654"/>
                  </a:lnTo>
                  <a:lnTo>
                    <a:pt x="57" y="646"/>
                  </a:lnTo>
                  <a:lnTo>
                    <a:pt x="42" y="654"/>
                  </a:lnTo>
                  <a:lnTo>
                    <a:pt x="28" y="646"/>
                  </a:lnTo>
                  <a:lnTo>
                    <a:pt x="28" y="639"/>
                  </a:lnTo>
                  <a:lnTo>
                    <a:pt x="20" y="639"/>
                  </a:lnTo>
                  <a:lnTo>
                    <a:pt x="11" y="622"/>
                  </a:lnTo>
                  <a:lnTo>
                    <a:pt x="11" y="639"/>
                  </a:lnTo>
                  <a:lnTo>
                    <a:pt x="6" y="622"/>
                  </a:lnTo>
                  <a:lnTo>
                    <a:pt x="6" y="617"/>
                  </a:lnTo>
                  <a:lnTo>
                    <a:pt x="11" y="610"/>
                  </a:lnTo>
                  <a:lnTo>
                    <a:pt x="11" y="594"/>
                  </a:lnTo>
                  <a:lnTo>
                    <a:pt x="11" y="610"/>
                  </a:lnTo>
                  <a:lnTo>
                    <a:pt x="6" y="617"/>
                  </a:lnTo>
                  <a:lnTo>
                    <a:pt x="11" y="610"/>
                  </a:lnTo>
                  <a:lnTo>
                    <a:pt x="11" y="578"/>
                  </a:lnTo>
                  <a:lnTo>
                    <a:pt x="6" y="578"/>
                  </a:lnTo>
                  <a:lnTo>
                    <a:pt x="0" y="572"/>
                  </a:lnTo>
                  <a:lnTo>
                    <a:pt x="0" y="563"/>
                  </a:lnTo>
                  <a:lnTo>
                    <a:pt x="6" y="533"/>
                  </a:lnTo>
                  <a:lnTo>
                    <a:pt x="6" y="526"/>
                  </a:lnTo>
                  <a:lnTo>
                    <a:pt x="11" y="540"/>
                  </a:lnTo>
                  <a:lnTo>
                    <a:pt x="20" y="518"/>
                  </a:lnTo>
                  <a:lnTo>
                    <a:pt x="6" y="501"/>
                  </a:lnTo>
                  <a:lnTo>
                    <a:pt x="0" y="501"/>
                  </a:lnTo>
                  <a:lnTo>
                    <a:pt x="6" y="488"/>
                  </a:lnTo>
                  <a:lnTo>
                    <a:pt x="11" y="488"/>
                  </a:lnTo>
                  <a:lnTo>
                    <a:pt x="11" y="457"/>
                  </a:lnTo>
                  <a:lnTo>
                    <a:pt x="20" y="451"/>
                  </a:lnTo>
                  <a:lnTo>
                    <a:pt x="20" y="464"/>
                  </a:lnTo>
                  <a:lnTo>
                    <a:pt x="42" y="412"/>
                  </a:lnTo>
                  <a:lnTo>
                    <a:pt x="42" y="405"/>
                  </a:lnTo>
                  <a:lnTo>
                    <a:pt x="28" y="405"/>
                  </a:lnTo>
                  <a:lnTo>
                    <a:pt x="20" y="399"/>
                  </a:lnTo>
                  <a:lnTo>
                    <a:pt x="20" y="368"/>
                  </a:lnTo>
                  <a:lnTo>
                    <a:pt x="28" y="353"/>
                  </a:lnTo>
                  <a:lnTo>
                    <a:pt x="20" y="331"/>
                  </a:lnTo>
                  <a:lnTo>
                    <a:pt x="28" y="323"/>
                  </a:lnTo>
                  <a:lnTo>
                    <a:pt x="57" y="232"/>
                  </a:lnTo>
                  <a:lnTo>
                    <a:pt x="52" y="210"/>
                  </a:lnTo>
                  <a:lnTo>
                    <a:pt x="57" y="195"/>
                  </a:lnTo>
                  <a:lnTo>
                    <a:pt x="63" y="83"/>
                  </a:lnTo>
                  <a:lnTo>
                    <a:pt x="72" y="52"/>
                  </a:lnTo>
                  <a:lnTo>
                    <a:pt x="63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1794" y="3761"/>
              <a:ext cx="70" cy="67"/>
            </a:xfrm>
            <a:custGeom>
              <a:avLst/>
              <a:gdLst/>
              <a:ahLst/>
              <a:cxnLst>
                <a:cxn ang="0">
                  <a:pos x="70" y="52"/>
                </a:cxn>
                <a:cxn ang="0">
                  <a:pos x="70" y="0"/>
                </a:cxn>
                <a:cxn ang="0">
                  <a:pos x="50" y="8"/>
                </a:cxn>
                <a:cxn ang="0">
                  <a:pos x="50" y="22"/>
                </a:cxn>
                <a:cxn ang="0">
                  <a:pos x="42" y="30"/>
                </a:cxn>
                <a:cxn ang="0">
                  <a:pos x="35" y="30"/>
                </a:cxn>
                <a:cxn ang="0">
                  <a:pos x="7" y="15"/>
                </a:cxn>
                <a:cxn ang="0">
                  <a:pos x="0" y="22"/>
                </a:cxn>
                <a:cxn ang="0">
                  <a:pos x="7" y="30"/>
                </a:cxn>
                <a:cxn ang="0">
                  <a:pos x="20" y="30"/>
                </a:cxn>
                <a:cxn ang="0">
                  <a:pos x="20" y="45"/>
                </a:cxn>
                <a:cxn ang="0">
                  <a:pos x="30" y="45"/>
                </a:cxn>
                <a:cxn ang="0">
                  <a:pos x="30" y="52"/>
                </a:cxn>
                <a:cxn ang="0">
                  <a:pos x="42" y="60"/>
                </a:cxn>
                <a:cxn ang="0">
                  <a:pos x="50" y="60"/>
                </a:cxn>
                <a:cxn ang="0">
                  <a:pos x="62" y="67"/>
                </a:cxn>
                <a:cxn ang="0">
                  <a:pos x="70" y="52"/>
                </a:cxn>
                <a:cxn ang="0">
                  <a:pos x="70" y="52"/>
                </a:cxn>
                <a:cxn ang="0">
                  <a:pos x="70" y="52"/>
                </a:cxn>
              </a:cxnLst>
              <a:rect l="0" t="0" r="r" b="b"/>
              <a:pathLst>
                <a:path w="70" h="67">
                  <a:moveTo>
                    <a:pt x="70" y="52"/>
                  </a:moveTo>
                  <a:lnTo>
                    <a:pt x="70" y="0"/>
                  </a:lnTo>
                  <a:lnTo>
                    <a:pt x="50" y="8"/>
                  </a:lnTo>
                  <a:lnTo>
                    <a:pt x="50" y="22"/>
                  </a:lnTo>
                  <a:lnTo>
                    <a:pt x="42" y="30"/>
                  </a:lnTo>
                  <a:lnTo>
                    <a:pt x="35" y="30"/>
                  </a:lnTo>
                  <a:lnTo>
                    <a:pt x="7" y="15"/>
                  </a:lnTo>
                  <a:lnTo>
                    <a:pt x="0" y="22"/>
                  </a:lnTo>
                  <a:lnTo>
                    <a:pt x="7" y="30"/>
                  </a:lnTo>
                  <a:lnTo>
                    <a:pt x="20" y="30"/>
                  </a:lnTo>
                  <a:lnTo>
                    <a:pt x="20" y="45"/>
                  </a:lnTo>
                  <a:lnTo>
                    <a:pt x="30" y="45"/>
                  </a:lnTo>
                  <a:lnTo>
                    <a:pt x="30" y="52"/>
                  </a:lnTo>
                  <a:lnTo>
                    <a:pt x="42" y="60"/>
                  </a:lnTo>
                  <a:lnTo>
                    <a:pt x="50" y="60"/>
                  </a:lnTo>
                  <a:lnTo>
                    <a:pt x="62" y="67"/>
                  </a:lnTo>
                  <a:lnTo>
                    <a:pt x="70" y="5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1864" y="3761"/>
              <a:ext cx="50" cy="72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0"/>
                </a:cxn>
                <a:cxn ang="0">
                  <a:pos x="9" y="22"/>
                </a:cxn>
                <a:cxn ang="0">
                  <a:pos x="35" y="45"/>
                </a:cxn>
                <a:cxn ang="0">
                  <a:pos x="50" y="52"/>
                </a:cxn>
                <a:cxn ang="0">
                  <a:pos x="44" y="59"/>
                </a:cxn>
                <a:cxn ang="0">
                  <a:pos x="14" y="67"/>
                </a:cxn>
                <a:cxn ang="0">
                  <a:pos x="9" y="7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2"/>
                </a:cxn>
              </a:cxnLst>
              <a:rect l="0" t="0" r="r" b="b"/>
              <a:pathLst>
                <a:path w="50" h="72">
                  <a:moveTo>
                    <a:pt x="0" y="52"/>
                  </a:moveTo>
                  <a:lnTo>
                    <a:pt x="0" y="0"/>
                  </a:lnTo>
                  <a:lnTo>
                    <a:pt x="9" y="22"/>
                  </a:lnTo>
                  <a:lnTo>
                    <a:pt x="35" y="45"/>
                  </a:lnTo>
                  <a:lnTo>
                    <a:pt x="50" y="52"/>
                  </a:lnTo>
                  <a:lnTo>
                    <a:pt x="44" y="59"/>
                  </a:lnTo>
                  <a:lnTo>
                    <a:pt x="14" y="67"/>
                  </a:lnTo>
                  <a:lnTo>
                    <a:pt x="9" y="72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" name="Freeform 46"/>
            <p:cNvSpPr>
              <a:spLocks/>
            </p:cNvSpPr>
            <p:nvPr/>
          </p:nvSpPr>
          <p:spPr bwMode="auto">
            <a:xfrm>
              <a:off x="1804" y="3179"/>
              <a:ext cx="268" cy="565"/>
            </a:xfrm>
            <a:custGeom>
              <a:avLst/>
              <a:gdLst/>
              <a:ahLst/>
              <a:cxnLst>
                <a:cxn ang="0">
                  <a:pos x="211" y="143"/>
                </a:cxn>
                <a:cxn ang="0">
                  <a:pos x="268" y="81"/>
                </a:cxn>
                <a:cxn ang="0">
                  <a:pos x="246" y="61"/>
                </a:cxn>
                <a:cxn ang="0">
                  <a:pos x="233" y="81"/>
                </a:cxn>
                <a:cxn ang="0">
                  <a:pos x="196" y="81"/>
                </a:cxn>
                <a:cxn ang="0">
                  <a:pos x="204" y="61"/>
                </a:cxn>
                <a:cxn ang="0">
                  <a:pos x="161" y="39"/>
                </a:cxn>
                <a:cxn ang="0">
                  <a:pos x="126" y="0"/>
                </a:cxn>
                <a:cxn ang="0">
                  <a:pos x="99" y="0"/>
                </a:cxn>
                <a:cxn ang="0">
                  <a:pos x="77" y="39"/>
                </a:cxn>
                <a:cxn ang="0">
                  <a:pos x="70" y="74"/>
                </a:cxn>
                <a:cxn ang="0">
                  <a:pos x="43" y="197"/>
                </a:cxn>
                <a:cxn ang="0">
                  <a:pos x="33" y="241"/>
                </a:cxn>
                <a:cxn ang="0">
                  <a:pos x="22" y="400"/>
                </a:cxn>
                <a:cxn ang="0">
                  <a:pos x="22" y="444"/>
                </a:cxn>
                <a:cxn ang="0">
                  <a:pos x="12" y="484"/>
                </a:cxn>
                <a:cxn ang="0">
                  <a:pos x="0" y="537"/>
                </a:cxn>
                <a:cxn ang="0">
                  <a:pos x="12" y="560"/>
                </a:cxn>
                <a:cxn ang="0">
                  <a:pos x="62" y="565"/>
                </a:cxn>
                <a:cxn ang="0">
                  <a:pos x="70" y="521"/>
                </a:cxn>
                <a:cxn ang="0">
                  <a:pos x="105" y="476"/>
                </a:cxn>
                <a:cxn ang="0">
                  <a:pos x="99" y="463"/>
                </a:cxn>
                <a:cxn ang="0">
                  <a:pos x="77" y="431"/>
                </a:cxn>
                <a:cxn ang="0">
                  <a:pos x="105" y="407"/>
                </a:cxn>
                <a:cxn ang="0">
                  <a:pos x="114" y="400"/>
                </a:cxn>
                <a:cxn ang="0">
                  <a:pos x="121" y="370"/>
                </a:cxn>
                <a:cxn ang="0">
                  <a:pos x="126" y="362"/>
                </a:cxn>
                <a:cxn ang="0">
                  <a:pos x="114" y="355"/>
                </a:cxn>
                <a:cxn ang="0">
                  <a:pos x="126" y="340"/>
                </a:cxn>
                <a:cxn ang="0">
                  <a:pos x="156" y="295"/>
                </a:cxn>
                <a:cxn ang="0">
                  <a:pos x="211" y="281"/>
                </a:cxn>
                <a:cxn ang="0">
                  <a:pos x="224" y="241"/>
                </a:cxn>
                <a:cxn ang="0">
                  <a:pos x="211" y="227"/>
                </a:cxn>
                <a:cxn ang="0">
                  <a:pos x="196" y="204"/>
                </a:cxn>
                <a:cxn ang="0">
                  <a:pos x="196" y="204"/>
                </a:cxn>
              </a:cxnLst>
              <a:rect l="0" t="0" r="r" b="b"/>
              <a:pathLst>
                <a:path w="268" h="565">
                  <a:moveTo>
                    <a:pt x="196" y="204"/>
                  </a:moveTo>
                  <a:lnTo>
                    <a:pt x="211" y="143"/>
                  </a:lnTo>
                  <a:lnTo>
                    <a:pt x="246" y="96"/>
                  </a:lnTo>
                  <a:lnTo>
                    <a:pt x="268" y="81"/>
                  </a:lnTo>
                  <a:lnTo>
                    <a:pt x="255" y="61"/>
                  </a:lnTo>
                  <a:lnTo>
                    <a:pt x="246" y="61"/>
                  </a:lnTo>
                  <a:lnTo>
                    <a:pt x="246" y="74"/>
                  </a:lnTo>
                  <a:lnTo>
                    <a:pt x="233" y="81"/>
                  </a:lnTo>
                  <a:lnTo>
                    <a:pt x="224" y="96"/>
                  </a:lnTo>
                  <a:lnTo>
                    <a:pt x="196" y="81"/>
                  </a:lnTo>
                  <a:lnTo>
                    <a:pt x="204" y="69"/>
                  </a:lnTo>
                  <a:lnTo>
                    <a:pt x="204" y="61"/>
                  </a:lnTo>
                  <a:lnTo>
                    <a:pt x="191" y="39"/>
                  </a:lnTo>
                  <a:lnTo>
                    <a:pt x="161" y="39"/>
                  </a:lnTo>
                  <a:lnTo>
                    <a:pt x="147" y="16"/>
                  </a:lnTo>
                  <a:lnTo>
                    <a:pt x="126" y="0"/>
                  </a:lnTo>
                  <a:lnTo>
                    <a:pt x="121" y="16"/>
                  </a:lnTo>
                  <a:lnTo>
                    <a:pt x="99" y="0"/>
                  </a:lnTo>
                  <a:lnTo>
                    <a:pt x="77" y="24"/>
                  </a:lnTo>
                  <a:lnTo>
                    <a:pt x="77" y="39"/>
                  </a:lnTo>
                  <a:lnTo>
                    <a:pt x="62" y="42"/>
                  </a:lnTo>
                  <a:lnTo>
                    <a:pt x="70" y="74"/>
                  </a:lnTo>
                  <a:lnTo>
                    <a:pt x="33" y="158"/>
                  </a:lnTo>
                  <a:lnTo>
                    <a:pt x="43" y="197"/>
                  </a:lnTo>
                  <a:lnTo>
                    <a:pt x="33" y="227"/>
                  </a:lnTo>
                  <a:lnTo>
                    <a:pt x="33" y="241"/>
                  </a:lnTo>
                  <a:lnTo>
                    <a:pt x="27" y="249"/>
                  </a:lnTo>
                  <a:lnTo>
                    <a:pt x="22" y="400"/>
                  </a:lnTo>
                  <a:lnTo>
                    <a:pt x="27" y="400"/>
                  </a:lnTo>
                  <a:lnTo>
                    <a:pt x="22" y="444"/>
                  </a:lnTo>
                  <a:lnTo>
                    <a:pt x="12" y="469"/>
                  </a:lnTo>
                  <a:lnTo>
                    <a:pt x="12" y="484"/>
                  </a:lnTo>
                  <a:lnTo>
                    <a:pt x="0" y="515"/>
                  </a:lnTo>
                  <a:lnTo>
                    <a:pt x="0" y="537"/>
                  </a:lnTo>
                  <a:lnTo>
                    <a:pt x="12" y="530"/>
                  </a:lnTo>
                  <a:lnTo>
                    <a:pt x="12" y="560"/>
                  </a:lnTo>
                  <a:lnTo>
                    <a:pt x="22" y="565"/>
                  </a:lnTo>
                  <a:lnTo>
                    <a:pt x="62" y="565"/>
                  </a:lnTo>
                  <a:lnTo>
                    <a:pt x="55" y="537"/>
                  </a:lnTo>
                  <a:lnTo>
                    <a:pt x="70" y="521"/>
                  </a:lnTo>
                  <a:lnTo>
                    <a:pt x="77" y="491"/>
                  </a:lnTo>
                  <a:lnTo>
                    <a:pt x="105" y="476"/>
                  </a:lnTo>
                  <a:lnTo>
                    <a:pt x="105" y="463"/>
                  </a:lnTo>
                  <a:lnTo>
                    <a:pt x="99" y="463"/>
                  </a:lnTo>
                  <a:lnTo>
                    <a:pt x="77" y="439"/>
                  </a:lnTo>
                  <a:lnTo>
                    <a:pt x="77" y="431"/>
                  </a:lnTo>
                  <a:lnTo>
                    <a:pt x="85" y="416"/>
                  </a:lnTo>
                  <a:lnTo>
                    <a:pt x="105" y="407"/>
                  </a:lnTo>
                  <a:lnTo>
                    <a:pt x="105" y="400"/>
                  </a:lnTo>
                  <a:lnTo>
                    <a:pt x="114" y="400"/>
                  </a:lnTo>
                  <a:lnTo>
                    <a:pt x="114" y="387"/>
                  </a:lnTo>
                  <a:lnTo>
                    <a:pt x="121" y="370"/>
                  </a:lnTo>
                  <a:lnTo>
                    <a:pt x="121" y="362"/>
                  </a:lnTo>
                  <a:lnTo>
                    <a:pt x="126" y="362"/>
                  </a:lnTo>
                  <a:lnTo>
                    <a:pt x="126" y="355"/>
                  </a:lnTo>
                  <a:lnTo>
                    <a:pt x="114" y="355"/>
                  </a:lnTo>
                  <a:lnTo>
                    <a:pt x="114" y="325"/>
                  </a:lnTo>
                  <a:lnTo>
                    <a:pt x="126" y="340"/>
                  </a:lnTo>
                  <a:lnTo>
                    <a:pt x="147" y="325"/>
                  </a:lnTo>
                  <a:lnTo>
                    <a:pt x="156" y="295"/>
                  </a:lnTo>
                  <a:lnTo>
                    <a:pt x="147" y="286"/>
                  </a:lnTo>
                  <a:lnTo>
                    <a:pt x="211" y="281"/>
                  </a:lnTo>
                  <a:lnTo>
                    <a:pt x="224" y="249"/>
                  </a:lnTo>
                  <a:lnTo>
                    <a:pt x="224" y="241"/>
                  </a:lnTo>
                  <a:lnTo>
                    <a:pt x="211" y="234"/>
                  </a:lnTo>
                  <a:lnTo>
                    <a:pt x="211" y="227"/>
                  </a:lnTo>
                  <a:lnTo>
                    <a:pt x="196" y="219"/>
                  </a:lnTo>
                  <a:lnTo>
                    <a:pt x="196" y="20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1594" y="2589"/>
              <a:ext cx="24" cy="29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24" y="29"/>
                </a:cxn>
                <a:cxn ang="0">
                  <a:pos x="24" y="0"/>
                </a:cxn>
                <a:cxn ang="0">
                  <a:pos x="0" y="5"/>
                </a:cxn>
                <a:cxn ang="0">
                  <a:pos x="0" y="29"/>
                </a:cxn>
                <a:cxn ang="0">
                  <a:pos x="0" y="29"/>
                </a:cxn>
                <a:cxn ang="0">
                  <a:pos x="0" y="29"/>
                </a:cxn>
              </a:cxnLst>
              <a:rect l="0" t="0" r="r" b="b"/>
              <a:pathLst>
                <a:path w="24" h="29">
                  <a:moveTo>
                    <a:pt x="0" y="29"/>
                  </a:moveTo>
                  <a:lnTo>
                    <a:pt x="24" y="29"/>
                  </a:lnTo>
                  <a:lnTo>
                    <a:pt x="24" y="0"/>
                  </a:lnTo>
                  <a:lnTo>
                    <a:pt x="0" y="5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1551" y="2591"/>
              <a:ext cx="52" cy="66"/>
            </a:xfrm>
            <a:custGeom>
              <a:avLst/>
              <a:gdLst/>
              <a:ahLst/>
              <a:cxnLst>
                <a:cxn ang="0">
                  <a:pos x="43" y="25"/>
                </a:cxn>
                <a:cxn ang="0">
                  <a:pos x="52" y="39"/>
                </a:cxn>
                <a:cxn ang="0">
                  <a:pos x="27" y="56"/>
                </a:cxn>
                <a:cxn ang="0">
                  <a:pos x="22" y="66"/>
                </a:cxn>
                <a:cxn ang="0">
                  <a:pos x="0" y="56"/>
                </a:cxn>
                <a:cxn ang="0">
                  <a:pos x="7" y="25"/>
                </a:cxn>
                <a:cxn ang="0">
                  <a:pos x="22" y="25"/>
                </a:cxn>
                <a:cxn ang="0">
                  <a:pos x="7" y="10"/>
                </a:cxn>
                <a:cxn ang="0">
                  <a:pos x="13" y="0"/>
                </a:cxn>
                <a:cxn ang="0">
                  <a:pos x="43" y="0"/>
                </a:cxn>
                <a:cxn ang="0">
                  <a:pos x="43" y="25"/>
                </a:cxn>
                <a:cxn ang="0">
                  <a:pos x="43" y="25"/>
                </a:cxn>
                <a:cxn ang="0">
                  <a:pos x="43" y="25"/>
                </a:cxn>
              </a:cxnLst>
              <a:rect l="0" t="0" r="r" b="b"/>
              <a:pathLst>
                <a:path w="52" h="66">
                  <a:moveTo>
                    <a:pt x="43" y="25"/>
                  </a:moveTo>
                  <a:lnTo>
                    <a:pt x="52" y="39"/>
                  </a:lnTo>
                  <a:lnTo>
                    <a:pt x="27" y="56"/>
                  </a:lnTo>
                  <a:lnTo>
                    <a:pt x="22" y="66"/>
                  </a:lnTo>
                  <a:lnTo>
                    <a:pt x="0" y="56"/>
                  </a:lnTo>
                  <a:lnTo>
                    <a:pt x="7" y="25"/>
                  </a:lnTo>
                  <a:lnTo>
                    <a:pt x="22" y="25"/>
                  </a:lnTo>
                  <a:lnTo>
                    <a:pt x="7" y="10"/>
                  </a:lnTo>
                  <a:lnTo>
                    <a:pt x="13" y="0"/>
                  </a:lnTo>
                  <a:lnTo>
                    <a:pt x="43" y="0"/>
                  </a:lnTo>
                  <a:lnTo>
                    <a:pt x="43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1579" y="2628"/>
              <a:ext cx="84" cy="34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64" y="0"/>
                </a:cxn>
                <a:cxn ang="0">
                  <a:pos x="84" y="8"/>
                </a:cxn>
                <a:cxn ang="0">
                  <a:pos x="39" y="34"/>
                </a:cxn>
                <a:cxn ang="0">
                  <a:pos x="31" y="34"/>
                </a:cxn>
                <a:cxn ang="0">
                  <a:pos x="31" y="29"/>
                </a:cxn>
                <a:cxn ang="0">
                  <a:pos x="0" y="17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84" h="34">
                  <a:moveTo>
                    <a:pt x="22" y="0"/>
                  </a:moveTo>
                  <a:lnTo>
                    <a:pt x="64" y="0"/>
                  </a:lnTo>
                  <a:lnTo>
                    <a:pt x="84" y="8"/>
                  </a:lnTo>
                  <a:lnTo>
                    <a:pt x="39" y="34"/>
                  </a:lnTo>
                  <a:lnTo>
                    <a:pt x="31" y="34"/>
                  </a:lnTo>
                  <a:lnTo>
                    <a:pt x="31" y="29"/>
                  </a:lnTo>
                  <a:lnTo>
                    <a:pt x="0" y="17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>
              <a:off x="1573" y="2645"/>
              <a:ext cx="37" cy="27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15"/>
                </a:cxn>
                <a:cxn ang="0">
                  <a:pos x="8" y="27"/>
                </a:cxn>
                <a:cxn ang="0">
                  <a:pos x="37" y="27"/>
                </a:cxn>
                <a:cxn ang="0">
                  <a:pos x="37" y="15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37" h="27">
                  <a:moveTo>
                    <a:pt x="8" y="0"/>
                  </a:moveTo>
                  <a:lnTo>
                    <a:pt x="0" y="15"/>
                  </a:lnTo>
                  <a:lnTo>
                    <a:pt x="8" y="27"/>
                  </a:lnTo>
                  <a:lnTo>
                    <a:pt x="37" y="27"/>
                  </a:lnTo>
                  <a:lnTo>
                    <a:pt x="37" y="15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1618" y="2640"/>
              <a:ext cx="45" cy="67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38" y="54"/>
                </a:cxn>
                <a:cxn ang="0">
                  <a:pos x="45" y="67"/>
                </a:cxn>
                <a:cxn ang="0">
                  <a:pos x="38" y="67"/>
                </a:cxn>
                <a:cxn ang="0">
                  <a:pos x="0" y="40"/>
                </a:cxn>
                <a:cxn ang="0">
                  <a:pos x="0" y="23"/>
                </a:cxn>
                <a:cxn ang="0">
                  <a:pos x="45" y="0"/>
                </a:cxn>
                <a:cxn ang="0">
                  <a:pos x="45" y="0"/>
                </a:cxn>
                <a:cxn ang="0">
                  <a:pos x="45" y="0"/>
                </a:cxn>
              </a:cxnLst>
              <a:rect l="0" t="0" r="r" b="b"/>
              <a:pathLst>
                <a:path w="45" h="67">
                  <a:moveTo>
                    <a:pt x="45" y="0"/>
                  </a:moveTo>
                  <a:lnTo>
                    <a:pt x="38" y="54"/>
                  </a:lnTo>
                  <a:lnTo>
                    <a:pt x="45" y="67"/>
                  </a:lnTo>
                  <a:lnTo>
                    <a:pt x="38" y="67"/>
                  </a:lnTo>
                  <a:lnTo>
                    <a:pt x="0" y="40"/>
                  </a:lnTo>
                  <a:lnTo>
                    <a:pt x="0" y="23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1636" y="2694"/>
              <a:ext cx="39" cy="43"/>
            </a:xfrm>
            <a:custGeom>
              <a:avLst/>
              <a:gdLst/>
              <a:ahLst/>
              <a:cxnLst>
                <a:cxn ang="0">
                  <a:pos x="39" y="43"/>
                </a:cxn>
                <a:cxn ang="0">
                  <a:pos x="39" y="28"/>
                </a:cxn>
                <a:cxn ang="0">
                  <a:pos x="29" y="20"/>
                </a:cxn>
                <a:cxn ang="0">
                  <a:pos x="29" y="13"/>
                </a:cxn>
                <a:cxn ang="0">
                  <a:pos x="24" y="13"/>
                </a:cxn>
                <a:cxn ang="0">
                  <a:pos x="0" y="0"/>
                </a:cxn>
                <a:cxn ang="0">
                  <a:pos x="0" y="20"/>
                </a:cxn>
                <a:cxn ang="0">
                  <a:pos x="7" y="28"/>
                </a:cxn>
                <a:cxn ang="0">
                  <a:pos x="17" y="20"/>
                </a:cxn>
                <a:cxn ang="0">
                  <a:pos x="24" y="35"/>
                </a:cxn>
                <a:cxn ang="0">
                  <a:pos x="39" y="43"/>
                </a:cxn>
                <a:cxn ang="0">
                  <a:pos x="39" y="43"/>
                </a:cxn>
                <a:cxn ang="0">
                  <a:pos x="39" y="43"/>
                </a:cxn>
              </a:cxnLst>
              <a:rect l="0" t="0" r="r" b="b"/>
              <a:pathLst>
                <a:path w="39" h="43">
                  <a:moveTo>
                    <a:pt x="39" y="43"/>
                  </a:moveTo>
                  <a:lnTo>
                    <a:pt x="39" y="28"/>
                  </a:lnTo>
                  <a:lnTo>
                    <a:pt x="29" y="20"/>
                  </a:lnTo>
                  <a:lnTo>
                    <a:pt x="29" y="13"/>
                  </a:lnTo>
                  <a:lnTo>
                    <a:pt x="24" y="13"/>
                  </a:lnTo>
                  <a:lnTo>
                    <a:pt x="0" y="0"/>
                  </a:lnTo>
                  <a:lnTo>
                    <a:pt x="0" y="20"/>
                  </a:lnTo>
                  <a:lnTo>
                    <a:pt x="7" y="28"/>
                  </a:lnTo>
                  <a:lnTo>
                    <a:pt x="17" y="20"/>
                  </a:lnTo>
                  <a:lnTo>
                    <a:pt x="24" y="35"/>
                  </a:lnTo>
                  <a:lnTo>
                    <a:pt x="39" y="4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1675" y="2722"/>
              <a:ext cx="77" cy="35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32" y="27"/>
                </a:cxn>
                <a:cxn ang="0">
                  <a:pos x="32" y="35"/>
                </a:cxn>
                <a:cxn ang="0">
                  <a:pos x="38" y="27"/>
                </a:cxn>
                <a:cxn ang="0">
                  <a:pos x="70" y="35"/>
                </a:cxn>
                <a:cxn ang="0">
                  <a:pos x="77" y="22"/>
                </a:cxn>
                <a:cxn ang="0">
                  <a:pos x="48" y="0"/>
                </a:cxn>
                <a:cxn ang="0">
                  <a:pos x="25" y="5"/>
                </a:cxn>
                <a:cxn ang="0">
                  <a:pos x="17" y="5"/>
                </a:cxn>
                <a:cxn ang="0">
                  <a:pos x="0" y="0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77" h="35">
                  <a:moveTo>
                    <a:pt x="0" y="15"/>
                  </a:moveTo>
                  <a:lnTo>
                    <a:pt x="32" y="27"/>
                  </a:lnTo>
                  <a:lnTo>
                    <a:pt x="32" y="35"/>
                  </a:lnTo>
                  <a:lnTo>
                    <a:pt x="38" y="27"/>
                  </a:lnTo>
                  <a:lnTo>
                    <a:pt x="70" y="35"/>
                  </a:lnTo>
                  <a:lnTo>
                    <a:pt x="77" y="22"/>
                  </a:lnTo>
                  <a:lnTo>
                    <a:pt x="48" y="0"/>
                  </a:lnTo>
                  <a:lnTo>
                    <a:pt x="25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1732" y="2677"/>
              <a:ext cx="149" cy="242"/>
            </a:xfrm>
            <a:custGeom>
              <a:avLst/>
              <a:gdLst/>
              <a:ahLst/>
              <a:cxnLst>
                <a:cxn ang="0">
                  <a:pos x="115" y="242"/>
                </a:cxn>
                <a:cxn ang="0">
                  <a:pos x="129" y="207"/>
                </a:cxn>
                <a:cxn ang="0">
                  <a:pos x="115" y="176"/>
                </a:cxn>
                <a:cxn ang="0">
                  <a:pos x="129" y="176"/>
                </a:cxn>
                <a:cxn ang="0">
                  <a:pos x="115" y="168"/>
                </a:cxn>
                <a:cxn ang="0">
                  <a:pos x="115" y="159"/>
                </a:cxn>
                <a:cxn ang="0">
                  <a:pos x="149" y="159"/>
                </a:cxn>
                <a:cxn ang="0">
                  <a:pos x="149" y="138"/>
                </a:cxn>
                <a:cxn ang="0">
                  <a:pos x="142" y="122"/>
                </a:cxn>
                <a:cxn ang="0">
                  <a:pos x="149" y="92"/>
                </a:cxn>
                <a:cxn ang="0">
                  <a:pos x="129" y="92"/>
                </a:cxn>
                <a:cxn ang="0">
                  <a:pos x="115" y="84"/>
                </a:cxn>
                <a:cxn ang="0">
                  <a:pos x="95" y="84"/>
                </a:cxn>
                <a:cxn ang="0">
                  <a:pos x="85" y="77"/>
                </a:cxn>
                <a:cxn ang="0">
                  <a:pos x="85" y="62"/>
                </a:cxn>
                <a:cxn ang="0">
                  <a:pos x="74" y="47"/>
                </a:cxn>
                <a:cxn ang="0">
                  <a:pos x="100" y="10"/>
                </a:cxn>
                <a:cxn ang="0">
                  <a:pos x="95" y="0"/>
                </a:cxn>
                <a:cxn ang="0">
                  <a:pos x="50" y="30"/>
                </a:cxn>
                <a:cxn ang="0">
                  <a:pos x="43" y="47"/>
                </a:cxn>
                <a:cxn ang="0">
                  <a:pos x="22" y="54"/>
                </a:cxn>
                <a:cxn ang="0">
                  <a:pos x="23" y="60"/>
                </a:cxn>
                <a:cxn ang="0">
                  <a:pos x="22" y="64"/>
                </a:cxn>
                <a:cxn ang="0">
                  <a:pos x="22" y="62"/>
                </a:cxn>
                <a:cxn ang="0">
                  <a:pos x="15" y="77"/>
                </a:cxn>
                <a:cxn ang="0">
                  <a:pos x="15" y="129"/>
                </a:cxn>
                <a:cxn ang="0">
                  <a:pos x="22" y="129"/>
                </a:cxn>
                <a:cxn ang="0">
                  <a:pos x="15" y="153"/>
                </a:cxn>
                <a:cxn ang="0">
                  <a:pos x="10" y="153"/>
                </a:cxn>
                <a:cxn ang="0">
                  <a:pos x="10" y="159"/>
                </a:cxn>
                <a:cxn ang="0">
                  <a:pos x="0" y="159"/>
                </a:cxn>
                <a:cxn ang="0">
                  <a:pos x="0" y="168"/>
                </a:cxn>
                <a:cxn ang="0">
                  <a:pos x="22" y="185"/>
                </a:cxn>
                <a:cxn ang="0">
                  <a:pos x="43" y="176"/>
                </a:cxn>
                <a:cxn ang="0">
                  <a:pos x="74" y="222"/>
                </a:cxn>
                <a:cxn ang="0">
                  <a:pos x="107" y="215"/>
                </a:cxn>
                <a:cxn ang="0">
                  <a:pos x="115" y="222"/>
                </a:cxn>
                <a:cxn ang="0">
                  <a:pos x="115" y="227"/>
                </a:cxn>
                <a:cxn ang="0">
                  <a:pos x="107" y="227"/>
                </a:cxn>
                <a:cxn ang="0">
                  <a:pos x="115" y="242"/>
                </a:cxn>
                <a:cxn ang="0">
                  <a:pos x="115" y="242"/>
                </a:cxn>
                <a:cxn ang="0">
                  <a:pos x="115" y="242"/>
                </a:cxn>
              </a:cxnLst>
              <a:rect l="0" t="0" r="r" b="b"/>
              <a:pathLst>
                <a:path w="149" h="242">
                  <a:moveTo>
                    <a:pt x="115" y="242"/>
                  </a:moveTo>
                  <a:lnTo>
                    <a:pt x="129" y="207"/>
                  </a:lnTo>
                  <a:lnTo>
                    <a:pt x="115" y="176"/>
                  </a:lnTo>
                  <a:lnTo>
                    <a:pt x="129" y="176"/>
                  </a:lnTo>
                  <a:lnTo>
                    <a:pt x="115" y="168"/>
                  </a:lnTo>
                  <a:lnTo>
                    <a:pt x="115" y="159"/>
                  </a:lnTo>
                  <a:lnTo>
                    <a:pt x="149" y="159"/>
                  </a:lnTo>
                  <a:lnTo>
                    <a:pt x="149" y="138"/>
                  </a:lnTo>
                  <a:lnTo>
                    <a:pt x="142" y="122"/>
                  </a:lnTo>
                  <a:lnTo>
                    <a:pt x="149" y="92"/>
                  </a:lnTo>
                  <a:lnTo>
                    <a:pt x="129" y="92"/>
                  </a:lnTo>
                  <a:lnTo>
                    <a:pt x="115" y="84"/>
                  </a:lnTo>
                  <a:lnTo>
                    <a:pt x="95" y="84"/>
                  </a:lnTo>
                  <a:lnTo>
                    <a:pt x="85" y="77"/>
                  </a:lnTo>
                  <a:lnTo>
                    <a:pt x="85" y="62"/>
                  </a:lnTo>
                  <a:lnTo>
                    <a:pt x="74" y="47"/>
                  </a:lnTo>
                  <a:lnTo>
                    <a:pt x="100" y="10"/>
                  </a:lnTo>
                  <a:lnTo>
                    <a:pt x="95" y="0"/>
                  </a:lnTo>
                  <a:lnTo>
                    <a:pt x="50" y="30"/>
                  </a:lnTo>
                  <a:lnTo>
                    <a:pt x="43" y="47"/>
                  </a:lnTo>
                  <a:lnTo>
                    <a:pt x="22" y="54"/>
                  </a:lnTo>
                  <a:lnTo>
                    <a:pt x="23" y="60"/>
                  </a:lnTo>
                  <a:lnTo>
                    <a:pt x="22" y="64"/>
                  </a:lnTo>
                  <a:lnTo>
                    <a:pt x="22" y="62"/>
                  </a:lnTo>
                  <a:lnTo>
                    <a:pt x="15" y="77"/>
                  </a:lnTo>
                  <a:lnTo>
                    <a:pt x="15" y="129"/>
                  </a:lnTo>
                  <a:lnTo>
                    <a:pt x="22" y="129"/>
                  </a:lnTo>
                  <a:lnTo>
                    <a:pt x="15" y="153"/>
                  </a:lnTo>
                  <a:lnTo>
                    <a:pt x="10" y="153"/>
                  </a:lnTo>
                  <a:lnTo>
                    <a:pt x="10" y="159"/>
                  </a:lnTo>
                  <a:lnTo>
                    <a:pt x="0" y="159"/>
                  </a:lnTo>
                  <a:lnTo>
                    <a:pt x="0" y="168"/>
                  </a:lnTo>
                  <a:lnTo>
                    <a:pt x="22" y="185"/>
                  </a:lnTo>
                  <a:lnTo>
                    <a:pt x="43" y="176"/>
                  </a:lnTo>
                  <a:lnTo>
                    <a:pt x="74" y="222"/>
                  </a:lnTo>
                  <a:lnTo>
                    <a:pt x="107" y="215"/>
                  </a:lnTo>
                  <a:lnTo>
                    <a:pt x="115" y="222"/>
                  </a:lnTo>
                  <a:lnTo>
                    <a:pt x="115" y="227"/>
                  </a:lnTo>
                  <a:lnTo>
                    <a:pt x="107" y="227"/>
                  </a:lnTo>
                  <a:lnTo>
                    <a:pt x="115" y="2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1703" y="2843"/>
              <a:ext cx="77" cy="91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71" y="9"/>
                </a:cxn>
                <a:cxn ang="0">
                  <a:pos x="49" y="15"/>
                </a:cxn>
                <a:cxn ang="0">
                  <a:pos x="27" y="0"/>
                </a:cxn>
                <a:cxn ang="0">
                  <a:pos x="5" y="9"/>
                </a:cxn>
                <a:cxn ang="0">
                  <a:pos x="5" y="15"/>
                </a:cxn>
                <a:cxn ang="0">
                  <a:pos x="0" y="30"/>
                </a:cxn>
                <a:cxn ang="0">
                  <a:pos x="0" y="46"/>
                </a:cxn>
                <a:cxn ang="0">
                  <a:pos x="5" y="59"/>
                </a:cxn>
                <a:cxn ang="0">
                  <a:pos x="5" y="54"/>
                </a:cxn>
                <a:cxn ang="0">
                  <a:pos x="14" y="54"/>
                </a:cxn>
                <a:cxn ang="0">
                  <a:pos x="5" y="59"/>
                </a:cxn>
                <a:cxn ang="0">
                  <a:pos x="0" y="83"/>
                </a:cxn>
                <a:cxn ang="0">
                  <a:pos x="14" y="91"/>
                </a:cxn>
                <a:cxn ang="0">
                  <a:pos x="42" y="59"/>
                </a:cxn>
                <a:cxn ang="0">
                  <a:pos x="71" y="46"/>
                </a:cxn>
                <a:cxn ang="0">
                  <a:pos x="77" y="30"/>
                </a:cxn>
                <a:cxn ang="0">
                  <a:pos x="71" y="15"/>
                </a:cxn>
                <a:cxn ang="0">
                  <a:pos x="77" y="15"/>
                </a:cxn>
                <a:cxn ang="0">
                  <a:pos x="77" y="15"/>
                </a:cxn>
              </a:cxnLst>
              <a:rect l="0" t="0" r="r" b="b"/>
              <a:pathLst>
                <a:path w="77" h="91">
                  <a:moveTo>
                    <a:pt x="77" y="15"/>
                  </a:moveTo>
                  <a:lnTo>
                    <a:pt x="71" y="9"/>
                  </a:lnTo>
                  <a:lnTo>
                    <a:pt x="49" y="15"/>
                  </a:lnTo>
                  <a:lnTo>
                    <a:pt x="27" y="0"/>
                  </a:lnTo>
                  <a:lnTo>
                    <a:pt x="5" y="9"/>
                  </a:lnTo>
                  <a:lnTo>
                    <a:pt x="5" y="15"/>
                  </a:lnTo>
                  <a:lnTo>
                    <a:pt x="0" y="30"/>
                  </a:lnTo>
                  <a:lnTo>
                    <a:pt x="0" y="46"/>
                  </a:lnTo>
                  <a:lnTo>
                    <a:pt x="5" y="59"/>
                  </a:lnTo>
                  <a:lnTo>
                    <a:pt x="5" y="54"/>
                  </a:lnTo>
                  <a:lnTo>
                    <a:pt x="14" y="54"/>
                  </a:lnTo>
                  <a:lnTo>
                    <a:pt x="5" y="59"/>
                  </a:lnTo>
                  <a:lnTo>
                    <a:pt x="0" y="83"/>
                  </a:lnTo>
                  <a:lnTo>
                    <a:pt x="14" y="91"/>
                  </a:lnTo>
                  <a:lnTo>
                    <a:pt x="42" y="59"/>
                  </a:lnTo>
                  <a:lnTo>
                    <a:pt x="71" y="46"/>
                  </a:lnTo>
                  <a:lnTo>
                    <a:pt x="77" y="30"/>
                  </a:lnTo>
                  <a:lnTo>
                    <a:pt x="71" y="15"/>
                  </a:lnTo>
                  <a:lnTo>
                    <a:pt x="77" y="1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1695" y="2857"/>
              <a:ext cx="171" cy="272"/>
            </a:xfrm>
            <a:custGeom>
              <a:avLst/>
              <a:gdLst/>
              <a:ahLst/>
              <a:cxnLst>
                <a:cxn ang="0">
                  <a:pos x="164" y="158"/>
                </a:cxn>
                <a:cxn ang="0">
                  <a:pos x="142" y="158"/>
                </a:cxn>
                <a:cxn ang="0">
                  <a:pos x="142" y="143"/>
                </a:cxn>
                <a:cxn ang="0">
                  <a:pos x="129" y="151"/>
                </a:cxn>
                <a:cxn ang="0">
                  <a:pos x="107" y="143"/>
                </a:cxn>
                <a:cxn ang="0">
                  <a:pos x="99" y="112"/>
                </a:cxn>
                <a:cxn ang="0">
                  <a:pos x="121" y="75"/>
                </a:cxn>
                <a:cxn ang="0">
                  <a:pos x="151" y="60"/>
                </a:cxn>
                <a:cxn ang="0">
                  <a:pos x="142" y="45"/>
                </a:cxn>
                <a:cxn ang="0">
                  <a:pos x="151" y="45"/>
                </a:cxn>
                <a:cxn ang="0">
                  <a:pos x="151" y="38"/>
                </a:cxn>
                <a:cxn ang="0">
                  <a:pos x="142" y="30"/>
                </a:cxn>
                <a:cxn ang="0">
                  <a:pos x="107" y="38"/>
                </a:cxn>
                <a:cxn ang="0">
                  <a:pos x="84" y="0"/>
                </a:cxn>
                <a:cxn ang="0">
                  <a:pos x="79" y="0"/>
                </a:cxn>
                <a:cxn ang="0">
                  <a:pos x="84" y="15"/>
                </a:cxn>
                <a:cxn ang="0">
                  <a:pos x="79" y="30"/>
                </a:cxn>
                <a:cxn ang="0">
                  <a:pos x="50" y="45"/>
                </a:cxn>
                <a:cxn ang="0">
                  <a:pos x="22" y="75"/>
                </a:cxn>
                <a:cxn ang="0">
                  <a:pos x="8" y="67"/>
                </a:cxn>
                <a:cxn ang="0">
                  <a:pos x="13" y="45"/>
                </a:cxn>
                <a:cxn ang="0">
                  <a:pos x="0" y="67"/>
                </a:cxn>
                <a:cxn ang="0">
                  <a:pos x="8" y="82"/>
                </a:cxn>
                <a:cxn ang="0">
                  <a:pos x="0" y="82"/>
                </a:cxn>
                <a:cxn ang="0">
                  <a:pos x="13" y="106"/>
                </a:cxn>
                <a:cxn ang="0">
                  <a:pos x="35" y="121"/>
                </a:cxn>
                <a:cxn ang="0">
                  <a:pos x="79" y="220"/>
                </a:cxn>
                <a:cxn ang="0">
                  <a:pos x="142" y="272"/>
                </a:cxn>
                <a:cxn ang="0">
                  <a:pos x="164" y="265"/>
                </a:cxn>
                <a:cxn ang="0">
                  <a:pos x="171" y="242"/>
                </a:cxn>
                <a:cxn ang="0">
                  <a:pos x="164" y="233"/>
                </a:cxn>
                <a:cxn ang="0">
                  <a:pos x="171" y="179"/>
                </a:cxn>
                <a:cxn ang="0">
                  <a:pos x="164" y="158"/>
                </a:cxn>
                <a:cxn ang="0">
                  <a:pos x="164" y="158"/>
                </a:cxn>
                <a:cxn ang="0">
                  <a:pos x="164" y="158"/>
                </a:cxn>
              </a:cxnLst>
              <a:rect l="0" t="0" r="r" b="b"/>
              <a:pathLst>
                <a:path w="171" h="272">
                  <a:moveTo>
                    <a:pt x="164" y="158"/>
                  </a:moveTo>
                  <a:lnTo>
                    <a:pt x="142" y="158"/>
                  </a:lnTo>
                  <a:lnTo>
                    <a:pt x="142" y="143"/>
                  </a:lnTo>
                  <a:lnTo>
                    <a:pt x="129" y="151"/>
                  </a:lnTo>
                  <a:lnTo>
                    <a:pt x="107" y="143"/>
                  </a:lnTo>
                  <a:lnTo>
                    <a:pt x="99" y="112"/>
                  </a:lnTo>
                  <a:lnTo>
                    <a:pt x="121" y="75"/>
                  </a:lnTo>
                  <a:lnTo>
                    <a:pt x="151" y="60"/>
                  </a:lnTo>
                  <a:lnTo>
                    <a:pt x="142" y="45"/>
                  </a:lnTo>
                  <a:lnTo>
                    <a:pt x="151" y="45"/>
                  </a:lnTo>
                  <a:lnTo>
                    <a:pt x="151" y="38"/>
                  </a:lnTo>
                  <a:lnTo>
                    <a:pt x="142" y="30"/>
                  </a:lnTo>
                  <a:lnTo>
                    <a:pt x="107" y="38"/>
                  </a:lnTo>
                  <a:lnTo>
                    <a:pt x="84" y="0"/>
                  </a:lnTo>
                  <a:lnTo>
                    <a:pt x="79" y="0"/>
                  </a:lnTo>
                  <a:lnTo>
                    <a:pt x="84" y="15"/>
                  </a:lnTo>
                  <a:lnTo>
                    <a:pt x="79" y="30"/>
                  </a:lnTo>
                  <a:lnTo>
                    <a:pt x="50" y="45"/>
                  </a:lnTo>
                  <a:lnTo>
                    <a:pt x="22" y="75"/>
                  </a:lnTo>
                  <a:lnTo>
                    <a:pt x="8" y="67"/>
                  </a:lnTo>
                  <a:lnTo>
                    <a:pt x="13" y="45"/>
                  </a:lnTo>
                  <a:lnTo>
                    <a:pt x="0" y="67"/>
                  </a:lnTo>
                  <a:lnTo>
                    <a:pt x="8" y="82"/>
                  </a:lnTo>
                  <a:lnTo>
                    <a:pt x="0" y="82"/>
                  </a:lnTo>
                  <a:lnTo>
                    <a:pt x="13" y="106"/>
                  </a:lnTo>
                  <a:lnTo>
                    <a:pt x="35" y="121"/>
                  </a:lnTo>
                  <a:lnTo>
                    <a:pt x="79" y="220"/>
                  </a:lnTo>
                  <a:lnTo>
                    <a:pt x="142" y="272"/>
                  </a:lnTo>
                  <a:lnTo>
                    <a:pt x="164" y="265"/>
                  </a:lnTo>
                  <a:lnTo>
                    <a:pt x="171" y="242"/>
                  </a:lnTo>
                  <a:lnTo>
                    <a:pt x="164" y="233"/>
                  </a:lnTo>
                  <a:lnTo>
                    <a:pt x="171" y="179"/>
                  </a:lnTo>
                  <a:lnTo>
                    <a:pt x="164" y="15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1858" y="3000"/>
              <a:ext cx="152" cy="203"/>
            </a:xfrm>
            <a:custGeom>
              <a:avLst/>
              <a:gdLst/>
              <a:ahLst/>
              <a:cxnLst>
                <a:cxn ang="0">
                  <a:pos x="152" y="159"/>
                </a:cxn>
                <a:cxn ang="0">
                  <a:pos x="152" y="129"/>
                </a:cxn>
                <a:cxn ang="0">
                  <a:pos x="145" y="105"/>
                </a:cxn>
                <a:cxn ang="0">
                  <a:pos x="145" y="100"/>
                </a:cxn>
                <a:cxn ang="0">
                  <a:pos x="130" y="100"/>
                </a:cxn>
                <a:cxn ang="0">
                  <a:pos x="115" y="84"/>
                </a:cxn>
                <a:cxn ang="0">
                  <a:pos x="115" y="77"/>
                </a:cxn>
                <a:cxn ang="0">
                  <a:pos x="108" y="55"/>
                </a:cxn>
                <a:cxn ang="0">
                  <a:pos x="58" y="38"/>
                </a:cxn>
                <a:cxn ang="0">
                  <a:pos x="50" y="23"/>
                </a:cxn>
                <a:cxn ang="0">
                  <a:pos x="50" y="0"/>
                </a:cxn>
                <a:cxn ang="0">
                  <a:pos x="31" y="0"/>
                </a:cxn>
                <a:cxn ang="0">
                  <a:pos x="15" y="18"/>
                </a:cxn>
                <a:cxn ang="0">
                  <a:pos x="0" y="18"/>
                </a:cxn>
                <a:cxn ang="0">
                  <a:pos x="8" y="38"/>
                </a:cxn>
                <a:cxn ang="0">
                  <a:pos x="0" y="92"/>
                </a:cxn>
                <a:cxn ang="0">
                  <a:pos x="8" y="100"/>
                </a:cxn>
                <a:cxn ang="0">
                  <a:pos x="0" y="122"/>
                </a:cxn>
                <a:cxn ang="0">
                  <a:pos x="8" y="144"/>
                </a:cxn>
                <a:cxn ang="0">
                  <a:pos x="15" y="203"/>
                </a:cxn>
                <a:cxn ang="0">
                  <a:pos x="21" y="203"/>
                </a:cxn>
                <a:cxn ang="0">
                  <a:pos x="43" y="181"/>
                </a:cxn>
                <a:cxn ang="0">
                  <a:pos x="65" y="198"/>
                </a:cxn>
                <a:cxn ang="0">
                  <a:pos x="73" y="181"/>
                </a:cxn>
                <a:cxn ang="0">
                  <a:pos x="95" y="198"/>
                </a:cxn>
                <a:cxn ang="0">
                  <a:pos x="102" y="144"/>
                </a:cxn>
                <a:cxn ang="0">
                  <a:pos x="139" y="144"/>
                </a:cxn>
                <a:cxn ang="0">
                  <a:pos x="152" y="159"/>
                </a:cxn>
                <a:cxn ang="0">
                  <a:pos x="152" y="159"/>
                </a:cxn>
                <a:cxn ang="0">
                  <a:pos x="152" y="159"/>
                </a:cxn>
              </a:cxnLst>
              <a:rect l="0" t="0" r="r" b="b"/>
              <a:pathLst>
                <a:path w="152" h="203">
                  <a:moveTo>
                    <a:pt x="152" y="159"/>
                  </a:moveTo>
                  <a:lnTo>
                    <a:pt x="152" y="129"/>
                  </a:lnTo>
                  <a:lnTo>
                    <a:pt x="145" y="105"/>
                  </a:lnTo>
                  <a:lnTo>
                    <a:pt x="145" y="100"/>
                  </a:lnTo>
                  <a:lnTo>
                    <a:pt x="130" y="100"/>
                  </a:lnTo>
                  <a:lnTo>
                    <a:pt x="115" y="84"/>
                  </a:lnTo>
                  <a:lnTo>
                    <a:pt x="115" y="77"/>
                  </a:lnTo>
                  <a:lnTo>
                    <a:pt x="108" y="55"/>
                  </a:lnTo>
                  <a:lnTo>
                    <a:pt x="58" y="38"/>
                  </a:lnTo>
                  <a:lnTo>
                    <a:pt x="50" y="23"/>
                  </a:lnTo>
                  <a:lnTo>
                    <a:pt x="50" y="0"/>
                  </a:lnTo>
                  <a:lnTo>
                    <a:pt x="31" y="0"/>
                  </a:lnTo>
                  <a:lnTo>
                    <a:pt x="15" y="18"/>
                  </a:lnTo>
                  <a:lnTo>
                    <a:pt x="0" y="18"/>
                  </a:lnTo>
                  <a:lnTo>
                    <a:pt x="8" y="38"/>
                  </a:lnTo>
                  <a:lnTo>
                    <a:pt x="0" y="92"/>
                  </a:lnTo>
                  <a:lnTo>
                    <a:pt x="8" y="100"/>
                  </a:lnTo>
                  <a:lnTo>
                    <a:pt x="0" y="122"/>
                  </a:lnTo>
                  <a:lnTo>
                    <a:pt x="8" y="144"/>
                  </a:lnTo>
                  <a:lnTo>
                    <a:pt x="15" y="203"/>
                  </a:lnTo>
                  <a:lnTo>
                    <a:pt x="21" y="203"/>
                  </a:lnTo>
                  <a:lnTo>
                    <a:pt x="43" y="181"/>
                  </a:lnTo>
                  <a:lnTo>
                    <a:pt x="65" y="198"/>
                  </a:lnTo>
                  <a:lnTo>
                    <a:pt x="73" y="181"/>
                  </a:lnTo>
                  <a:lnTo>
                    <a:pt x="95" y="198"/>
                  </a:lnTo>
                  <a:lnTo>
                    <a:pt x="102" y="144"/>
                  </a:lnTo>
                  <a:lnTo>
                    <a:pt x="139" y="144"/>
                  </a:lnTo>
                  <a:lnTo>
                    <a:pt x="152" y="15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1951" y="3142"/>
              <a:ext cx="106" cy="135"/>
            </a:xfrm>
            <a:custGeom>
              <a:avLst/>
              <a:gdLst/>
              <a:ahLst/>
              <a:cxnLst>
                <a:cxn ang="0">
                  <a:pos x="99" y="100"/>
                </a:cxn>
                <a:cxn ang="0">
                  <a:pos x="106" y="78"/>
                </a:cxn>
                <a:cxn ang="0">
                  <a:pos x="92" y="69"/>
                </a:cxn>
                <a:cxn ang="0">
                  <a:pos x="92" y="56"/>
                </a:cxn>
                <a:cxn ang="0">
                  <a:pos x="87" y="56"/>
                </a:cxn>
                <a:cxn ang="0">
                  <a:pos x="57" y="37"/>
                </a:cxn>
                <a:cxn ang="0">
                  <a:pos x="57" y="16"/>
                </a:cxn>
                <a:cxn ang="0">
                  <a:pos x="44" y="0"/>
                </a:cxn>
                <a:cxn ang="0">
                  <a:pos x="9" y="0"/>
                </a:cxn>
                <a:cxn ang="0">
                  <a:pos x="0" y="56"/>
                </a:cxn>
                <a:cxn ang="0">
                  <a:pos x="14" y="78"/>
                </a:cxn>
                <a:cxn ang="0">
                  <a:pos x="44" y="78"/>
                </a:cxn>
                <a:cxn ang="0">
                  <a:pos x="57" y="100"/>
                </a:cxn>
                <a:cxn ang="0">
                  <a:pos x="57" y="106"/>
                </a:cxn>
                <a:cxn ang="0">
                  <a:pos x="51" y="121"/>
                </a:cxn>
                <a:cxn ang="0">
                  <a:pos x="76" y="135"/>
                </a:cxn>
                <a:cxn ang="0">
                  <a:pos x="87" y="121"/>
                </a:cxn>
                <a:cxn ang="0">
                  <a:pos x="99" y="115"/>
                </a:cxn>
                <a:cxn ang="0">
                  <a:pos x="99" y="100"/>
                </a:cxn>
                <a:cxn ang="0">
                  <a:pos x="99" y="100"/>
                </a:cxn>
                <a:cxn ang="0">
                  <a:pos x="99" y="100"/>
                </a:cxn>
              </a:cxnLst>
              <a:rect l="0" t="0" r="r" b="b"/>
              <a:pathLst>
                <a:path w="106" h="135">
                  <a:moveTo>
                    <a:pt x="99" y="100"/>
                  </a:moveTo>
                  <a:lnTo>
                    <a:pt x="106" y="78"/>
                  </a:lnTo>
                  <a:lnTo>
                    <a:pt x="92" y="69"/>
                  </a:lnTo>
                  <a:lnTo>
                    <a:pt x="92" y="56"/>
                  </a:lnTo>
                  <a:lnTo>
                    <a:pt x="87" y="56"/>
                  </a:lnTo>
                  <a:lnTo>
                    <a:pt x="57" y="37"/>
                  </a:lnTo>
                  <a:lnTo>
                    <a:pt x="57" y="16"/>
                  </a:lnTo>
                  <a:lnTo>
                    <a:pt x="44" y="0"/>
                  </a:lnTo>
                  <a:lnTo>
                    <a:pt x="9" y="0"/>
                  </a:lnTo>
                  <a:lnTo>
                    <a:pt x="0" y="56"/>
                  </a:lnTo>
                  <a:lnTo>
                    <a:pt x="14" y="78"/>
                  </a:lnTo>
                  <a:lnTo>
                    <a:pt x="44" y="78"/>
                  </a:lnTo>
                  <a:lnTo>
                    <a:pt x="57" y="100"/>
                  </a:lnTo>
                  <a:lnTo>
                    <a:pt x="57" y="106"/>
                  </a:lnTo>
                  <a:lnTo>
                    <a:pt x="51" y="121"/>
                  </a:lnTo>
                  <a:lnTo>
                    <a:pt x="76" y="135"/>
                  </a:lnTo>
                  <a:lnTo>
                    <a:pt x="87" y="121"/>
                  </a:lnTo>
                  <a:lnTo>
                    <a:pt x="99" y="115"/>
                  </a:lnTo>
                  <a:lnTo>
                    <a:pt x="99" y="10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1792" y="2781"/>
              <a:ext cx="530" cy="598"/>
            </a:xfrm>
            <a:custGeom>
              <a:avLst/>
              <a:gdLst/>
              <a:ahLst/>
              <a:cxnLst>
                <a:cxn ang="0">
                  <a:pos x="297" y="25"/>
                </a:cxn>
                <a:cxn ang="0">
                  <a:pos x="277" y="55"/>
                </a:cxn>
                <a:cxn ang="0">
                  <a:pos x="250" y="47"/>
                </a:cxn>
                <a:cxn ang="0">
                  <a:pos x="235" y="55"/>
                </a:cxn>
                <a:cxn ang="0">
                  <a:pos x="200" y="64"/>
                </a:cxn>
                <a:cxn ang="0">
                  <a:pos x="193" y="0"/>
                </a:cxn>
                <a:cxn ang="0">
                  <a:pos x="171" y="17"/>
                </a:cxn>
                <a:cxn ang="0">
                  <a:pos x="122" y="17"/>
                </a:cxn>
                <a:cxn ang="0">
                  <a:pos x="131" y="47"/>
                </a:cxn>
                <a:cxn ang="0">
                  <a:pos x="116" y="71"/>
                </a:cxn>
                <a:cxn ang="0">
                  <a:pos x="96" y="64"/>
                </a:cxn>
                <a:cxn ang="0">
                  <a:pos x="52" y="55"/>
                </a:cxn>
                <a:cxn ang="0">
                  <a:pos x="66" y="71"/>
                </a:cxn>
                <a:cxn ang="0">
                  <a:pos x="66" y="99"/>
                </a:cxn>
                <a:cxn ang="0">
                  <a:pos x="24" y="155"/>
                </a:cxn>
                <a:cxn ang="0">
                  <a:pos x="10" y="220"/>
                </a:cxn>
                <a:cxn ang="0">
                  <a:pos x="45" y="220"/>
                </a:cxn>
                <a:cxn ang="0">
                  <a:pos x="81" y="235"/>
                </a:cxn>
                <a:cxn ang="0">
                  <a:pos x="116" y="220"/>
                </a:cxn>
                <a:cxn ang="0">
                  <a:pos x="122" y="257"/>
                </a:cxn>
                <a:cxn ang="0">
                  <a:pos x="178" y="298"/>
                </a:cxn>
                <a:cxn ang="0">
                  <a:pos x="193" y="319"/>
                </a:cxn>
                <a:cxn ang="0">
                  <a:pos x="208" y="326"/>
                </a:cxn>
                <a:cxn ang="0">
                  <a:pos x="215" y="402"/>
                </a:cxn>
                <a:cxn ang="0">
                  <a:pos x="250" y="419"/>
                </a:cxn>
                <a:cxn ang="0">
                  <a:pos x="263" y="439"/>
                </a:cxn>
                <a:cxn ang="0">
                  <a:pos x="263" y="462"/>
                </a:cxn>
                <a:cxn ang="0">
                  <a:pos x="256" y="498"/>
                </a:cxn>
                <a:cxn ang="0">
                  <a:pos x="235" y="545"/>
                </a:cxn>
                <a:cxn ang="0">
                  <a:pos x="250" y="551"/>
                </a:cxn>
                <a:cxn ang="0">
                  <a:pos x="285" y="575"/>
                </a:cxn>
                <a:cxn ang="0">
                  <a:pos x="329" y="519"/>
                </a:cxn>
                <a:cxn ang="0">
                  <a:pos x="342" y="469"/>
                </a:cxn>
                <a:cxn ang="0">
                  <a:pos x="369" y="439"/>
                </a:cxn>
                <a:cxn ang="0">
                  <a:pos x="427" y="424"/>
                </a:cxn>
                <a:cxn ang="0">
                  <a:pos x="446" y="402"/>
                </a:cxn>
                <a:cxn ang="0">
                  <a:pos x="461" y="365"/>
                </a:cxn>
                <a:cxn ang="0">
                  <a:pos x="468" y="343"/>
                </a:cxn>
                <a:cxn ang="0">
                  <a:pos x="530" y="190"/>
                </a:cxn>
                <a:cxn ang="0">
                  <a:pos x="496" y="155"/>
                </a:cxn>
                <a:cxn ang="0">
                  <a:pos x="439" y="121"/>
                </a:cxn>
                <a:cxn ang="0">
                  <a:pos x="399" y="116"/>
                </a:cxn>
                <a:cxn ang="0">
                  <a:pos x="347" y="92"/>
                </a:cxn>
                <a:cxn ang="0">
                  <a:pos x="342" y="77"/>
                </a:cxn>
                <a:cxn ang="0">
                  <a:pos x="320" y="99"/>
                </a:cxn>
                <a:cxn ang="0">
                  <a:pos x="297" y="99"/>
                </a:cxn>
                <a:cxn ang="0">
                  <a:pos x="329" y="64"/>
                </a:cxn>
                <a:cxn ang="0">
                  <a:pos x="320" y="55"/>
                </a:cxn>
                <a:cxn ang="0">
                  <a:pos x="307" y="25"/>
                </a:cxn>
              </a:cxnLst>
              <a:rect l="0" t="0" r="r" b="b"/>
              <a:pathLst>
                <a:path w="530" h="598">
                  <a:moveTo>
                    <a:pt x="307" y="25"/>
                  </a:moveTo>
                  <a:lnTo>
                    <a:pt x="297" y="25"/>
                  </a:lnTo>
                  <a:lnTo>
                    <a:pt x="285" y="47"/>
                  </a:lnTo>
                  <a:lnTo>
                    <a:pt x="277" y="55"/>
                  </a:lnTo>
                  <a:lnTo>
                    <a:pt x="263" y="47"/>
                  </a:lnTo>
                  <a:lnTo>
                    <a:pt x="250" y="47"/>
                  </a:lnTo>
                  <a:lnTo>
                    <a:pt x="245" y="55"/>
                  </a:lnTo>
                  <a:lnTo>
                    <a:pt x="235" y="55"/>
                  </a:lnTo>
                  <a:lnTo>
                    <a:pt x="208" y="64"/>
                  </a:lnTo>
                  <a:lnTo>
                    <a:pt x="200" y="64"/>
                  </a:lnTo>
                  <a:lnTo>
                    <a:pt x="193" y="47"/>
                  </a:lnTo>
                  <a:lnTo>
                    <a:pt x="193" y="0"/>
                  </a:lnTo>
                  <a:lnTo>
                    <a:pt x="178" y="0"/>
                  </a:lnTo>
                  <a:lnTo>
                    <a:pt x="171" y="17"/>
                  </a:lnTo>
                  <a:lnTo>
                    <a:pt x="149" y="25"/>
                  </a:lnTo>
                  <a:lnTo>
                    <a:pt x="122" y="17"/>
                  </a:lnTo>
                  <a:lnTo>
                    <a:pt x="131" y="25"/>
                  </a:lnTo>
                  <a:lnTo>
                    <a:pt x="131" y="47"/>
                  </a:lnTo>
                  <a:lnTo>
                    <a:pt x="136" y="55"/>
                  </a:lnTo>
                  <a:lnTo>
                    <a:pt x="116" y="71"/>
                  </a:lnTo>
                  <a:lnTo>
                    <a:pt x="109" y="71"/>
                  </a:lnTo>
                  <a:lnTo>
                    <a:pt x="96" y="64"/>
                  </a:lnTo>
                  <a:lnTo>
                    <a:pt x="87" y="55"/>
                  </a:lnTo>
                  <a:lnTo>
                    <a:pt x="52" y="55"/>
                  </a:lnTo>
                  <a:lnTo>
                    <a:pt x="52" y="64"/>
                  </a:lnTo>
                  <a:lnTo>
                    <a:pt x="66" y="71"/>
                  </a:lnTo>
                  <a:lnTo>
                    <a:pt x="52" y="71"/>
                  </a:lnTo>
                  <a:lnTo>
                    <a:pt x="66" y="99"/>
                  </a:lnTo>
                  <a:lnTo>
                    <a:pt x="52" y="138"/>
                  </a:lnTo>
                  <a:lnTo>
                    <a:pt x="24" y="155"/>
                  </a:lnTo>
                  <a:lnTo>
                    <a:pt x="0" y="190"/>
                  </a:lnTo>
                  <a:lnTo>
                    <a:pt x="10" y="220"/>
                  </a:lnTo>
                  <a:lnTo>
                    <a:pt x="32" y="229"/>
                  </a:lnTo>
                  <a:lnTo>
                    <a:pt x="45" y="220"/>
                  </a:lnTo>
                  <a:lnTo>
                    <a:pt x="45" y="235"/>
                  </a:lnTo>
                  <a:lnTo>
                    <a:pt x="81" y="235"/>
                  </a:lnTo>
                  <a:lnTo>
                    <a:pt x="96" y="220"/>
                  </a:lnTo>
                  <a:lnTo>
                    <a:pt x="116" y="220"/>
                  </a:lnTo>
                  <a:lnTo>
                    <a:pt x="116" y="242"/>
                  </a:lnTo>
                  <a:lnTo>
                    <a:pt x="122" y="257"/>
                  </a:lnTo>
                  <a:lnTo>
                    <a:pt x="171" y="274"/>
                  </a:lnTo>
                  <a:lnTo>
                    <a:pt x="178" y="298"/>
                  </a:lnTo>
                  <a:lnTo>
                    <a:pt x="178" y="304"/>
                  </a:lnTo>
                  <a:lnTo>
                    <a:pt x="193" y="319"/>
                  </a:lnTo>
                  <a:lnTo>
                    <a:pt x="208" y="319"/>
                  </a:lnTo>
                  <a:lnTo>
                    <a:pt x="208" y="326"/>
                  </a:lnTo>
                  <a:lnTo>
                    <a:pt x="215" y="350"/>
                  </a:lnTo>
                  <a:lnTo>
                    <a:pt x="215" y="402"/>
                  </a:lnTo>
                  <a:lnTo>
                    <a:pt x="245" y="419"/>
                  </a:lnTo>
                  <a:lnTo>
                    <a:pt x="250" y="419"/>
                  </a:lnTo>
                  <a:lnTo>
                    <a:pt x="250" y="432"/>
                  </a:lnTo>
                  <a:lnTo>
                    <a:pt x="263" y="439"/>
                  </a:lnTo>
                  <a:lnTo>
                    <a:pt x="256" y="462"/>
                  </a:lnTo>
                  <a:lnTo>
                    <a:pt x="263" y="462"/>
                  </a:lnTo>
                  <a:lnTo>
                    <a:pt x="277" y="484"/>
                  </a:lnTo>
                  <a:lnTo>
                    <a:pt x="256" y="498"/>
                  </a:lnTo>
                  <a:lnTo>
                    <a:pt x="221" y="545"/>
                  </a:lnTo>
                  <a:lnTo>
                    <a:pt x="235" y="545"/>
                  </a:lnTo>
                  <a:lnTo>
                    <a:pt x="245" y="551"/>
                  </a:lnTo>
                  <a:lnTo>
                    <a:pt x="250" y="551"/>
                  </a:lnTo>
                  <a:lnTo>
                    <a:pt x="277" y="566"/>
                  </a:lnTo>
                  <a:lnTo>
                    <a:pt x="285" y="575"/>
                  </a:lnTo>
                  <a:lnTo>
                    <a:pt x="277" y="598"/>
                  </a:lnTo>
                  <a:lnTo>
                    <a:pt x="329" y="519"/>
                  </a:lnTo>
                  <a:lnTo>
                    <a:pt x="342" y="508"/>
                  </a:lnTo>
                  <a:lnTo>
                    <a:pt x="342" y="469"/>
                  </a:lnTo>
                  <a:lnTo>
                    <a:pt x="347" y="445"/>
                  </a:lnTo>
                  <a:lnTo>
                    <a:pt x="369" y="439"/>
                  </a:lnTo>
                  <a:lnTo>
                    <a:pt x="399" y="424"/>
                  </a:lnTo>
                  <a:lnTo>
                    <a:pt x="427" y="424"/>
                  </a:lnTo>
                  <a:lnTo>
                    <a:pt x="427" y="419"/>
                  </a:lnTo>
                  <a:lnTo>
                    <a:pt x="446" y="402"/>
                  </a:lnTo>
                  <a:lnTo>
                    <a:pt x="446" y="395"/>
                  </a:lnTo>
                  <a:lnTo>
                    <a:pt x="461" y="365"/>
                  </a:lnTo>
                  <a:lnTo>
                    <a:pt x="461" y="350"/>
                  </a:lnTo>
                  <a:lnTo>
                    <a:pt x="468" y="343"/>
                  </a:lnTo>
                  <a:lnTo>
                    <a:pt x="468" y="274"/>
                  </a:lnTo>
                  <a:lnTo>
                    <a:pt x="530" y="190"/>
                  </a:lnTo>
                  <a:lnTo>
                    <a:pt x="525" y="155"/>
                  </a:lnTo>
                  <a:lnTo>
                    <a:pt x="496" y="155"/>
                  </a:lnTo>
                  <a:lnTo>
                    <a:pt x="454" y="116"/>
                  </a:lnTo>
                  <a:lnTo>
                    <a:pt x="439" y="121"/>
                  </a:lnTo>
                  <a:lnTo>
                    <a:pt x="412" y="116"/>
                  </a:lnTo>
                  <a:lnTo>
                    <a:pt x="399" y="116"/>
                  </a:lnTo>
                  <a:lnTo>
                    <a:pt x="399" y="99"/>
                  </a:lnTo>
                  <a:lnTo>
                    <a:pt x="347" y="92"/>
                  </a:lnTo>
                  <a:lnTo>
                    <a:pt x="342" y="99"/>
                  </a:lnTo>
                  <a:lnTo>
                    <a:pt x="342" y="77"/>
                  </a:lnTo>
                  <a:lnTo>
                    <a:pt x="320" y="77"/>
                  </a:lnTo>
                  <a:lnTo>
                    <a:pt x="320" y="99"/>
                  </a:lnTo>
                  <a:lnTo>
                    <a:pt x="307" y="92"/>
                  </a:lnTo>
                  <a:lnTo>
                    <a:pt x="297" y="99"/>
                  </a:lnTo>
                  <a:lnTo>
                    <a:pt x="307" y="77"/>
                  </a:lnTo>
                  <a:lnTo>
                    <a:pt x="329" y="64"/>
                  </a:lnTo>
                  <a:lnTo>
                    <a:pt x="329" y="55"/>
                  </a:lnTo>
                  <a:lnTo>
                    <a:pt x="320" y="55"/>
                  </a:lnTo>
                  <a:lnTo>
                    <a:pt x="307" y="2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2057" y="2778"/>
              <a:ext cx="33" cy="57"/>
            </a:xfrm>
            <a:custGeom>
              <a:avLst/>
              <a:gdLst/>
              <a:ahLst/>
              <a:cxnLst>
                <a:cxn ang="0">
                  <a:pos x="0" y="50"/>
                </a:cxn>
                <a:cxn ang="0">
                  <a:pos x="13" y="57"/>
                </a:cxn>
                <a:cxn ang="0">
                  <a:pos x="22" y="50"/>
                </a:cxn>
                <a:cxn ang="0">
                  <a:pos x="33" y="28"/>
                </a:cxn>
                <a:cxn ang="0">
                  <a:pos x="0" y="0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0" y="50"/>
                </a:cxn>
              </a:cxnLst>
              <a:rect l="0" t="0" r="r" b="b"/>
              <a:pathLst>
                <a:path w="33" h="57">
                  <a:moveTo>
                    <a:pt x="0" y="50"/>
                  </a:moveTo>
                  <a:lnTo>
                    <a:pt x="13" y="57"/>
                  </a:lnTo>
                  <a:lnTo>
                    <a:pt x="22" y="50"/>
                  </a:lnTo>
                  <a:lnTo>
                    <a:pt x="33" y="28"/>
                  </a:lnTo>
                  <a:lnTo>
                    <a:pt x="0" y="0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2005" y="2778"/>
              <a:ext cx="52" cy="57"/>
            </a:xfrm>
            <a:custGeom>
              <a:avLst/>
              <a:gdLst/>
              <a:ahLst/>
              <a:cxnLst>
                <a:cxn ang="0">
                  <a:pos x="52" y="50"/>
                </a:cxn>
                <a:cxn ang="0">
                  <a:pos x="52" y="0"/>
                </a:cxn>
                <a:cxn ang="0">
                  <a:pos x="22" y="0"/>
                </a:cxn>
                <a:cxn ang="0">
                  <a:pos x="0" y="21"/>
                </a:cxn>
                <a:cxn ang="0">
                  <a:pos x="22" y="57"/>
                </a:cxn>
                <a:cxn ang="0">
                  <a:pos x="32" y="57"/>
                </a:cxn>
                <a:cxn ang="0">
                  <a:pos x="38" y="50"/>
                </a:cxn>
                <a:cxn ang="0">
                  <a:pos x="52" y="50"/>
                </a:cxn>
                <a:cxn ang="0">
                  <a:pos x="52" y="50"/>
                </a:cxn>
              </a:cxnLst>
              <a:rect l="0" t="0" r="r" b="b"/>
              <a:pathLst>
                <a:path w="52" h="57">
                  <a:moveTo>
                    <a:pt x="52" y="50"/>
                  </a:moveTo>
                  <a:lnTo>
                    <a:pt x="52" y="0"/>
                  </a:lnTo>
                  <a:lnTo>
                    <a:pt x="22" y="0"/>
                  </a:lnTo>
                  <a:lnTo>
                    <a:pt x="0" y="21"/>
                  </a:lnTo>
                  <a:lnTo>
                    <a:pt x="22" y="57"/>
                  </a:lnTo>
                  <a:lnTo>
                    <a:pt x="32" y="57"/>
                  </a:lnTo>
                  <a:lnTo>
                    <a:pt x="38" y="50"/>
                  </a:lnTo>
                  <a:lnTo>
                    <a:pt x="52" y="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1963" y="2734"/>
              <a:ext cx="64" cy="113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37" y="17"/>
                </a:cxn>
                <a:cxn ang="0">
                  <a:pos x="37" y="23"/>
                </a:cxn>
                <a:cxn ang="0">
                  <a:pos x="44" y="23"/>
                </a:cxn>
                <a:cxn ang="0">
                  <a:pos x="64" y="40"/>
                </a:cxn>
                <a:cxn ang="0">
                  <a:pos x="44" y="62"/>
                </a:cxn>
                <a:cxn ang="0">
                  <a:pos x="64" y="102"/>
                </a:cxn>
                <a:cxn ang="0">
                  <a:pos x="37" y="113"/>
                </a:cxn>
                <a:cxn ang="0">
                  <a:pos x="32" y="113"/>
                </a:cxn>
                <a:cxn ang="0">
                  <a:pos x="24" y="94"/>
                </a:cxn>
                <a:cxn ang="0">
                  <a:pos x="24" y="47"/>
                </a:cxn>
                <a:cxn ang="0">
                  <a:pos x="8" y="47"/>
                </a:cxn>
                <a:cxn ang="0">
                  <a:pos x="0" y="40"/>
                </a:cxn>
                <a:cxn ang="0">
                  <a:pos x="0" y="23"/>
                </a:cxn>
                <a:cxn ang="0">
                  <a:pos x="8" y="23"/>
                </a:cxn>
                <a:cxn ang="0">
                  <a:pos x="8" y="17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64" h="113">
                  <a:moveTo>
                    <a:pt x="24" y="0"/>
                  </a:moveTo>
                  <a:lnTo>
                    <a:pt x="37" y="17"/>
                  </a:lnTo>
                  <a:lnTo>
                    <a:pt x="37" y="23"/>
                  </a:lnTo>
                  <a:lnTo>
                    <a:pt x="44" y="23"/>
                  </a:lnTo>
                  <a:lnTo>
                    <a:pt x="64" y="40"/>
                  </a:lnTo>
                  <a:lnTo>
                    <a:pt x="44" y="62"/>
                  </a:lnTo>
                  <a:lnTo>
                    <a:pt x="64" y="102"/>
                  </a:lnTo>
                  <a:lnTo>
                    <a:pt x="37" y="113"/>
                  </a:lnTo>
                  <a:lnTo>
                    <a:pt x="32" y="113"/>
                  </a:lnTo>
                  <a:lnTo>
                    <a:pt x="24" y="94"/>
                  </a:lnTo>
                  <a:lnTo>
                    <a:pt x="24" y="47"/>
                  </a:lnTo>
                  <a:lnTo>
                    <a:pt x="8" y="47"/>
                  </a:lnTo>
                  <a:lnTo>
                    <a:pt x="0" y="40"/>
                  </a:lnTo>
                  <a:lnTo>
                    <a:pt x="0" y="23"/>
                  </a:lnTo>
                  <a:lnTo>
                    <a:pt x="8" y="23"/>
                  </a:lnTo>
                  <a:lnTo>
                    <a:pt x="8" y="17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1804" y="2685"/>
              <a:ext cx="183" cy="167"/>
            </a:xfrm>
            <a:custGeom>
              <a:avLst/>
              <a:gdLst/>
              <a:ahLst/>
              <a:cxnLst>
                <a:cxn ang="0">
                  <a:pos x="183" y="52"/>
                </a:cxn>
                <a:cxn ang="0">
                  <a:pos x="167" y="69"/>
                </a:cxn>
                <a:cxn ang="0">
                  <a:pos x="167" y="76"/>
                </a:cxn>
                <a:cxn ang="0">
                  <a:pos x="161" y="76"/>
                </a:cxn>
                <a:cxn ang="0">
                  <a:pos x="161" y="93"/>
                </a:cxn>
                <a:cxn ang="0">
                  <a:pos x="167" y="96"/>
                </a:cxn>
                <a:cxn ang="0">
                  <a:pos x="161" y="114"/>
                </a:cxn>
                <a:cxn ang="0">
                  <a:pos x="137" y="121"/>
                </a:cxn>
                <a:cxn ang="0">
                  <a:pos x="112" y="114"/>
                </a:cxn>
                <a:cxn ang="0">
                  <a:pos x="119" y="121"/>
                </a:cxn>
                <a:cxn ang="0">
                  <a:pos x="119" y="143"/>
                </a:cxn>
                <a:cxn ang="0">
                  <a:pos x="126" y="150"/>
                </a:cxn>
                <a:cxn ang="0">
                  <a:pos x="105" y="167"/>
                </a:cxn>
                <a:cxn ang="0">
                  <a:pos x="97" y="167"/>
                </a:cxn>
                <a:cxn ang="0">
                  <a:pos x="85" y="158"/>
                </a:cxn>
                <a:cxn ang="0">
                  <a:pos x="75" y="150"/>
                </a:cxn>
                <a:cxn ang="0">
                  <a:pos x="75" y="128"/>
                </a:cxn>
                <a:cxn ang="0">
                  <a:pos x="70" y="114"/>
                </a:cxn>
                <a:cxn ang="0">
                  <a:pos x="75" y="84"/>
                </a:cxn>
                <a:cxn ang="0">
                  <a:pos x="55" y="84"/>
                </a:cxn>
                <a:cxn ang="0">
                  <a:pos x="43" y="76"/>
                </a:cxn>
                <a:cxn ang="0">
                  <a:pos x="22" y="76"/>
                </a:cxn>
                <a:cxn ang="0">
                  <a:pos x="12" y="69"/>
                </a:cxn>
                <a:cxn ang="0">
                  <a:pos x="12" y="52"/>
                </a:cxn>
                <a:cxn ang="0">
                  <a:pos x="0" y="37"/>
                </a:cxn>
                <a:cxn ang="0">
                  <a:pos x="22" y="9"/>
                </a:cxn>
                <a:cxn ang="0">
                  <a:pos x="27" y="22"/>
                </a:cxn>
                <a:cxn ang="0">
                  <a:pos x="22" y="29"/>
                </a:cxn>
                <a:cxn ang="0">
                  <a:pos x="22" y="46"/>
                </a:cxn>
                <a:cxn ang="0">
                  <a:pos x="27" y="37"/>
                </a:cxn>
                <a:cxn ang="0">
                  <a:pos x="27" y="22"/>
                </a:cxn>
                <a:cxn ang="0">
                  <a:pos x="43" y="9"/>
                </a:cxn>
                <a:cxn ang="0">
                  <a:pos x="43" y="0"/>
                </a:cxn>
                <a:cxn ang="0">
                  <a:pos x="43" y="9"/>
                </a:cxn>
                <a:cxn ang="0">
                  <a:pos x="70" y="9"/>
                </a:cxn>
                <a:cxn ang="0">
                  <a:pos x="70" y="22"/>
                </a:cxn>
                <a:cxn ang="0">
                  <a:pos x="97" y="22"/>
                </a:cxn>
                <a:cxn ang="0">
                  <a:pos x="112" y="29"/>
                </a:cxn>
                <a:cxn ang="0">
                  <a:pos x="126" y="22"/>
                </a:cxn>
                <a:cxn ang="0">
                  <a:pos x="147" y="22"/>
                </a:cxn>
                <a:cxn ang="0">
                  <a:pos x="137" y="22"/>
                </a:cxn>
                <a:cxn ang="0">
                  <a:pos x="161" y="37"/>
                </a:cxn>
                <a:cxn ang="0">
                  <a:pos x="161" y="52"/>
                </a:cxn>
                <a:cxn ang="0">
                  <a:pos x="167" y="46"/>
                </a:cxn>
                <a:cxn ang="0">
                  <a:pos x="183" y="52"/>
                </a:cxn>
                <a:cxn ang="0">
                  <a:pos x="183" y="52"/>
                </a:cxn>
                <a:cxn ang="0">
                  <a:pos x="183" y="52"/>
                </a:cxn>
              </a:cxnLst>
              <a:rect l="0" t="0" r="r" b="b"/>
              <a:pathLst>
                <a:path w="183" h="167">
                  <a:moveTo>
                    <a:pt x="183" y="52"/>
                  </a:moveTo>
                  <a:lnTo>
                    <a:pt x="167" y="69"/>
                  </a:lnTo>
                  <a:lnTo>
                    <a:pt x="167" y="76"/>
                  </a:lnTo>
                  <a:lnTo>
                    <a:pt x="161" y="76"/>
                  </a:lnTo>
                  <a:lnTo>
                    <a:pt x="161" y="93"/>
                  </a:lnTo>
                  <a:lnTo>
                    <a:pt x="167" y="96"/>
                  </a:lnTo>
                  <a:lnTo>
                    <a:pt x="161" y="114"/>
                  </a:lnTo>
                  <a:lnTo>
                    <a:pt x="137" y="121"/>
                  </a:lnTo>
                  <a:lnTo>
                    <a:pt x="112" y="114"/>
                  </a:lnTo>
                  <a:lnTo>
                    <a:pt x="119" y="121"/>
                  </a:lnTo>
                  <a:lnTo>
                    <a:pt x="119" y="143"/>
                  </a:lnTo>
                  <a:lnTo>
                    <a:pt x="126" y="150"/>
                  </a:lnTo>
                  <a:lnTo>
                    <a:pt x="105" y="167"/>
                  </a:lnTo>
                  <a:lnTo>
                    <a:pt x="97" y="167"/>
                  </a:lnTo>
                  <a:lnTo>
                    <a:pt x="85" y="158"/>
                  </a:lnTo>
                  <a:lnTo>
                    <a:pt x="75" y="150"/>
                  </a:lnTo>
                  <a:lnTo>
                    <a:pt x="75" y="128"/>
                  </a:lnTo>
                  <a:lnTo>
                    <a:pt x="70" y="114"/>
                  </a:lnTo>
                  <a:lnTo>
                    <a:pt x="75" y="84"/>
                  </a:lnTo>
                  <a:lnTo>
                    <a:pt x="55" y="84"/>
                  </a:lnTo>
                  <a:lnTo>
                    <a:pt x="43" y="76"/>
                  </a:lnTo>
                  <a:lnTo>
                    <a:pt x="22" y="76"/>
                  </a:lnTo>
                  <a:lnTo>
                    <a:pt x="12" y="69"/>
                  </a:lnTo>
                  <a:lnTo>
                    <a:pt x="12" y="52"/>
                  </a:lnTo>
                  <a:lnTo>
                    <a:pt x="0" y="37"/>
                  </a:lnTo>
                  <a:lnTo>
                    <a:pt x="22" y="9"/>
                  </a:lnTo>
                  <a:lnTo>
                    <a:pt x="27" y="22"/>
                  </a:lnTo>
                  <a:lnTo>
                    <a:pt x="22" y="29"/>
                  </a:lnTo>
                  <a:lnTo>
                    <a:pt x="22" y="46"/>
                  </a:lnTo>
                  <a:lnTo>
                    <a:pt x="27" y="37"/>
                  </a:lnTo>
                  <a:lnTo>
                    <a:pt x="27" y="22"/>
                  </a:lnTo>
                  <a:lnTo>
                    <a:pt x="43" y="9"/>
                  </a:lnTo>
                  <a:lnTo>
                    <a:pt x="43" y="0"/>
                  </a:lnTo>
                  <a:lnTo>
                    <a:pt x="43" y="9"/>
                  </a:lnTo>
                  <a:lnTo>
                    <a:pt x="70" y="9"/>
                  </a:lnTo>
                  <a:lnTo>
                    <a:pt x="70" y="22"/>
                  </a:lnTo>
                  <a:lnTo>
                    <a:pt x="97" y="22"/>
                  </a:lnTo>
                  <a:lnTo>
                    <a:pt x="112" y="29"/>
                  </a:lnTo>
                  <a:lnTo>
                    <a:pt x="126" y="22"/>
                  </a:lnTo>
                  <a:lnTo>
                    <a:pt x="147" y="22"/>
                  </a:lnTo>
                  <a:lnTo>
                    <a:pt x="137" y="22"/>
                  </a:lnTo>
                  <a:lnTo>
                    <a:pt x="161" y="37"/>
                  </a:lnTo>
                  <a:lnTo>
                    <a:pt x="161" y="52"/>
                  </a:lnTo>
                  <a:lnTo>
                    <a:pt x="167" y="46"/>
                  </a:lnTo>
                  <a:lnTo>
                    <a:pt x="183" y="5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1826" y="2566"/>
              <a:ext cx="48" cy="3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21" y="7"/>
                </a:cxn>
                <a:cxn ang="0">
                  <a:pos x="35" y="7"/>
                </a:cxn>
                <a:cxn ang="0">
                  <a:pos x="48" y="22"/>
                </a:cxn>
                <a:cxn ang="0">
                  <a:pos x="42" y="28"/>
                </a:cxn>
                <a:cxn ang="0">
                  <a:pos x="42" y="22"/>
                </a:cxn>
                <a:cxn ang="0">
                  <a:pos x="13" y="28"/>
                </a:cxn>
                <a:cxn ang="0">
                  <a:pos x="13" y="22"/>
                </a:cxn>
                <a:cxn ang="0">
                  <a:pos x="6" y="28"/>
                </a:cxn>
                <a:cxn ang="0">
                  <a:pos x="6" y="37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0" y="28"/>
                </a:cxn>
              </a:cxnLst>
              <a:rect l="0" t="0" r="r" b="b"/>
              <a:pathLst>
                <a:path w="48" h="37">
                  <a:moveTo>
                    <a:pt x="0" y="28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7"/>
                  </a:lnTo>
                  <a:lnTo>
                    <a:pt x="35" y="7"/>
                  </a:lnTo>
                  <a:lnTo>
                    <a:pt x="48" y="22"/>
                  </a:lnTo>
                  <a:lnTo>
                    <a:pt x="42" y="28"/>
                  </a:lnTo>
                  <a:lnTo>
                    <a:pt x="42" y="22"/>
                  </a:lnTo>
                  <a:lnTo>
                    <a:pt x="13" y="28"/>
                  </a:lnTo>
                  <a:lnTo>
                    <a:pt x="13" y="22"/>
                  </a:lnTo>
                  <a:lnTo>
                    <a:pt x="6" y="28"/>
                  </a:lnTo>
                  <a:lnTo>
                    <a:pt x="6" y="37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1789" y="2566"/>
              <a:ext cx="37" cy="25"/>
            </a:xfrm>
            <a:custGeom>
              <a:avLst/>
              <a:gdLst/>
              <a:ahLst/>
              <a:cxnLst>
                <a:cxn ang="0">
                  <a:pos x="37" y="25"/>
                </a:cxn>
                <a:cxn ang="0">
                  <a:pos x="37" y="0"/>
                </a:cxn>
                <a:cxn ang="0">
                  <a:pos x="15" y="0"/>
                </a:cxn>
                <a:cxn ang="0">
                  <a:pos x="27" y="22"/>
                </a:cxn>
                <a:cxn ang="0">
                  <a:pos x="0" y="25"/>
                </a:cxn>
                <a:cxn ang="0">
                  <a:pos x="37" y="25"/>
                </a:cxn>
                <a:cxn ang="0">
                  <a:pos x="37" y="25"/>
                </a:cxn>
              </a:cxnLst>
              <a:rect l="0" t="0" r="r" b="b"/>
              <a:pathLst>
                <a:path w="37" h="25">
                  <a:moveTo>
                    <a:pt x="37" y="25"/>
                  </a:moveTo>
                  <a:lnTo>
                    <a:pt x="37" y="0"/>
                  </a:lnTo>
                  <a:lnTo>
                    <a:pt x="15" y="0"/>
                  </a:lnTo>
                  <a:lnTo>
                    <a:pt x="27" y="22"/>
                  </a:lnTo>
                  <a:lnTo>
                    <a:pt x="0" y="25"/>
                  </a:lnTo>
                  <a:lnTo>
                    <a:pt x="37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2002" y="3326"/>
              <a:ext cx="80" cy="75"/>
            </a:xfrm>
            <a:custGeom>
              <a:avLst/>
              <a:gdLst/>
              <a:ahLst/>
              <a:cxnLst>
                <a:cxn ang="0">
                  <a:pos x="72" y="53"/>
                </a:cxn>
                <a:cxn ang="0">
                  <a:pos x="80" y="30"/>
                </a:cxn>
                <a:cxn ang="0">
                  <a:pos x="72" y="21"/>
                </a:cxn>
                <a:cxn ang="0">
                  <a:pos x="43" y="6"/>
                </a:cxn>
                <a:cxn ang="0">
                  <a:pos x="36" y="6"/>
                </a:cxn>
                <a:cxn ang="0">
                  <a:pos x="26" y="0"/>
                </a:cxn>
                <a:cxn ang="0">
                  <a:pos x="13" y="0"/>
                </a:cxn>
                <a:cxn ang="0">
                  <a:pos x="0" y="58"/>
                </a:cxn>
                <a:cxn ang="0">
                  <a:pos x="6" y="58"/>
                </a:cxn>
                <a:cxn ang="0">
                  <a:pos x="36" y="75"/>
                </a:cxn>
                <a:cxn ang="0">
                  <a:pos x="58" y="75"/>
                </a:cxn>
                <a:cxn ang="0">
                  <a:pos x="72" y="53"/>
                </a:cxn>
                <a:cxn ang="0">
                  <a:pos x="72" y="53"/>
                </a:cxn>
                <a:cxn ang="0">
                  <a:pos x="72" y="53"/>
                </a:cxn>
              </a:cxnLst>
              <a:rect l="0" t="0" r="r" b="b"/>
              <a:pathLst>
                <a:path w="80" h="75">
                  <a:moveTo>
                    <a:pt x="72" y="53"/>
                  </a:moveTo>
                  <a:lnTo>
                    <a:pt x="80" y="30"/>
                  </a:lnTo>
                  <a:lnTo>
                    <a:pt x="72" y="21"/>
                  </a:lnTo>
                  <a:lnTo>
                    <a:pt x="43" y="6"/>
                  </a:lnTo>
                  <a:lnTo>
                    <a:pt x="36" y="6"/>
                  </a:lnTo>
                  <a:lnTo>
                    <a:pt x="26" y="0"/>
                  </a:lnTo>
                  <a:lnTo>
                    <a:pt x="13" y="0"/>
                  </a:lnTo>
                  <a:lnTo>
                    <a:pt x="0" y="58"/>
                  </a:lnTo>
                  <a:lnTo>
                    <a:pt x="6" y="58"/>
                  </a:lnTo>
                  <a:lnTo>
                    <a:pt x="36" y="75"/>
                  </a:lnTo>
                  <a:lnTo>
                    <a:pt x="58" y="75"/>
                  </a:lnTo>
                  <a:lnTo>
                    <a:pt x="72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1739" y="2589"/>
              <a:ext cx="21" cy="26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3" y="26"/>
                </a:cxn>
                <a:cxn ang="0">
                  <a:pos x="21" y="10"/>
                </a:cxn>
                <a:cxn ang="0">
                  <a:pos x="6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21" h="26">
                  <a:moveTo>
                    <a:pt x="0" y="10"/>
                  </a:moveTo>
                  <a:lnTo>
                    <a:pt x="13" y="26"/>
                  </a:lnTo>
                  <a:lnTo>
                    <a:pt x="21" y="10"/>
                  </a:lnTo>
                  <a:lnTo>
                    <a:pt x="6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8" name="Freeform 68"/>
            <p:cNvSpPr>
              <a:spLocks/>
            </p:cNvSpPr>
            <p:nvPr/>
          </p:nvSpPr>
          <p:spPr bwMode="auto">
            <a:xfrm>
              <a:off x="1653" y="2514"/>
              <a:ext cx="134" cy="5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7" y="22"/>
                </a:cxn>
                <a:cxn ang="0">
                  <a:pos x="22" y="6"/>
                </a:cxn>
                <a:cxn ang="0">
                  <a:pos x="44" y="13"/>
                </a:cxn>
                <a:cxn ang="0">
                  <a:pos x="35" y="13"/>
                </a:cxn>
                <a:cxn ang="0">
                  <a:pos x="44" y="13"/>
                </a:cxn>
                <a:cxn ang="0">
                  <a:pos x="77" y="22"/>
                </a:cxn>
                <a:cxn ang="0">
                  <a:pos x="86" y="45"/>
                </a:cxn>
                <a:cxn ang="0">
                  <a:pos x="99" y="45"/>
                </a:cxn>
                <a:cxn ang="0">
                  <a:pos x="94" y="52"/>
                </a:cxn>
                <a:cxn ang="0">
                  <a:pos x="134" y="52"/>
                </a:cxn>
                <a:cxn ang="0">
                  <a:pos x="127" y="45"/>
                </a:cxn>
                <a:cxn ang="0">
                  <a:pos x="121" y="45"/>
                </a:cxn>
                <a:cxn ang="0">
                  <a:pos x="121" y="28"/>
                </a:cxn>
                <a:cxn ang="0">
                  <a:pos x="44" y="0"/>
                </a:cxn>
                <a:cxn ang="0">
                  <a:pos x="14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34" h="52">
                  <a:moveTo>
                    <a:pt x="0" y="22"/>
                  </a:moveTo>
                  <a:lnTo>
                    <a:pt x="7" y="22"/>
                  </a:lnTo>
                  <a:lnTo>
                    <a:pt x="22" y="6"/>
                  </a:lnTo>
                  <a:lnTo>
                    <a:pt x="44" y="13"/>
                  </a:lnTo>
                  <a:lnTo>
                    <a:pt x="35" y="13"/>
                  </a:lnTo>
                  <a:lnTo>
                    <a:pt x="44" y="13"/>
                  </a:lnTo>
                  <a:lnTo>
                    <a:pt x="77" y="22"/>
                  </a:lnTo>
                  <a:lnTo>
                    <a:pt x="86" y="45"/>
                  </a:lnTo>
                  <a:lnTo>
                    <a:pt x="99" y="45"/>
                  </a:lnTo>
                  <a:lnTo>
                    <a:pt x="94" y="52"/>
                  </a:lnTo>
                  <a:lnTo>
                    <a:pt x="134" y="52"/>
                  </a:lnTo>
                  <a:lnTo>
                    <a:pt x="127" y="45"/>
                  </a:lnTo>
                  <a:lnTo>
                    <a:pt x="121" y="45"/>
                  </a:lnTo>
                  <a:lnTo>
                    <a:pt x="121" y="28"/>
                  </a:lnTo>
                  <a:lnTo>
                    <a:pt x="44" y="0"/>
                  </a:lnTo>
                  <a:lnTo>
                    <a:pt x="14" y="6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1750" y="2477"/>
              <a:ext cx="25" cy="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"/>
                </a:cxn>
                <a:cxn ang="0">
                  <a:pos x="25" y="27"/>
                </a:cxn>
                <a:cxn ang="0">
                  <a:pos x="25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" h="27">
                  <a:moveTo>
                    <a:pt x="0" y="0"/>
                  </a:moveTo>
                  <a:lnTo>
                    <a:pt x="0" y="10"/>
                  </a:lnTo>
                  <a:lnTo>
                    <a:pt x="25" y="27"/>
                  </a:lnTo>
                  <a:lnTo>
                    <a:pt x="25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1740" y="2480"/>
              <a:ext cx="22" cy="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"/>
                </a:cxn>
                <a:cxn ang="0">
                  <a:pos x="22" y="34"/>
                </a:cxn>
                <a:cxn ang="0">
                  <a:pos x="22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34">
                  <a:moveTo>
                    <a:pt x="0" y="0"/>
                  </a:moveTo>
                  <a:lnTo>
                    <a:pt x="0" y="10"/>
                  </a:lnTo>
                  <a:lnTo>
                    <a:pt x="22" y="34"/>
                  </a:lnTo>
                  <a:lnTo>
                    <a:pt x="22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" name="Freeform 71"/>
            <p:cNvSpPr>
              <a:spLocks/>
            </p:cNvSpPr>
            <p:nvPr/>
          </p:nvSpPr>
          <p:spPr bwMode="auto">
            <a:xfrm>
              <a:off x="3114" y="2369"/>
              <a:ext cx="158" cy="167"/>
            </a:xfrm>
            <a:custGeom>
              <a:avLst/>
              <a:gdLst/>
              <a:ahLst/>
              <a:cxnLst>
                <a:cxn ang="0">
                  <a:pos x="158" y="151"/>
                </a:cxn>
                <a:cxn ang="0">
                  <a:pos x="127" y="167"/>
                </a:cxn>
                <a:cxn ang="0">
                  <a:pos x="122" y="158"/>
                </a:cxn>
                <a:cxn ang="0">
                  <a:pos x="7" y="158"/>
                </a:cxn>
                <a:cxn ang="0">
                  <a:pos x="7" y="52"/>
                </a:cxn>
                <a:cxn ang="0">
                  <a:pos x="0" y="37"/>
                </a:cxn>
                <a:cxn ang="0">
                  <a:pos x="7" y="0"/>
                </a:cxn>
                <a:cxn ang="0">
                  <a:pos x="7" y="15"/>
                </a:cxn>
                <a:cxn ang="0">
                  <a:pos x="35" y="15"/>
                </a:cxn>
                <a:cxn ang="0">
                  <a:pos x="57" y="24"/>
                </a:cxn>
                <a:cxn ang="0">
                  <a:pos x="92" y="15"/>
                </a:cxn>
                <a:cxn ang="0">
                  <a:pos x="101" y="15"/>
                </a:cxn>
                <a:cxn ang="0">
                  <a:pos x="101" y="24"/>
                </a:cxn>
                <a:cxn ang="0">
                  <a:pos x="116" y="15"/>
                </a:cxn>
                <a:cxn ang="0">
                  <a:pos x="116" y="24"/>
                </a:cxn>
                <a:cxn ang="0">
                  <a:pos x="127" y="15"/>
                </a:cxn>
                <a:cxn ang="0">
                  <a:pos x="136" y="47"/>
                </a:cxn>
                <a:cxn ang="0">
                  <a:pos x="127" y="76"/>
                </a:cxn>
                <a:cxn ang="0">
                  <a:pos x="116" y="30"/>
                </a:cxn>
                <a:cxn ang="0">
                  <a:pos x="116" y="47"/>
                </a:cxn>
                <a:cxn ang="0">
                  <a:pos x="158" y="151"/>
                </a:cxn>
                <a:cxn ang="0">
                  <a:pos x="158" y="151"/>
                </a:cxn>
                <a:cxn ang="0">
                  <a:pos x="158" y="151"/>
                </a:cxn>
              </a:cxnLst>
              <a:rect l="0" t="0" r="r" b="b"/>
              <a:pathLst>
                <a:path w="158" h="167">
                  <a:moveTo>
                    <a:pt x="158" y="151"/>
                  </a:moveTo>
                  <a:lnTo>
                    <a:pt x="127" y="167"/>
                  </a:lnTo>
                  <a:lnTo>
                    <a:pt x="122" y="158"/>
                  </a:lnTo>
                  <a:lnTo>
                    <a:pt x="7" y="158"/>
                  </a:lnTo>
                  <a:lnTo>
                    <a:pt x="7" y="52"/>
                  </a:lnTo>
                  <a:lnTo>
                    <a:pt x="0" y="37"/>
                  </a:lnTo>
                  <a:lnTo>
                    <a:pt x="7" y="0"/>
                  </a:lnTo>
                  <a:lnTo>
                    <a:pt x="7" y="15"/>
                  </a:lnTo>
                  <a:lnTo>
                    <a:pt x="35" y="15"/>
                  </a:lnTo>
                  <a:lnTo>
                    <a:pt x="57" y="24"/>
                  </a:lnTo>
                  <a:lnTo>
                    <a:pt x="92" y="15"/>
                  </a:lnTo>
                  <a:lnTo>
                    <a:pt x="101" y="15"/>
                  </a:lnTo>
                  <a:lnTo>
                    <a:pt x="101" y="24"/>
                  </a:lnTo>
                  <a:lnTo>
                    <a:pt x="116" y="15"/>
                  </a:lnTo>
                  <a:lnTo>
                    <a:pt x="116" y="24"/>
                  </a:lnTo>
                  <a:lnTo>
                    <a:pt x="127" y="15"/>
                  </a:lnTo>
                  <a:lnTo>
                    <a:pt x="136" y="47"/>
                  </a:lnTo>
                  <a:lnTo>
                    <a:pt x="127" y="76"/>
                  </a:lnTo>
                  <a:lnTo>
                    <a:pt x="116" y="30"/>
                  </a:lnTo>
                  <a:lnTo>
                    <a:pt x="116" y="47"/>
                  </a:lnTo>
                  <a:lnTo>
                    <a:pt x="158" y="15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" name="Freeform 72"/>
            <p:cNvSpPr>
              <a:spLocks/>
            </p:cNvSpPr>
            <p:nvPr/>
          </p:nvSpPr>
          <p:spPr bwMode="auto">
            <a:xfrm>
              <a:off x="2918" y="2356"/>
              <a:ext cx="204" cy="213"/>
            </a:xfrm>
            <a:custGeom>
              <a:avLst/>
              <a:gdLst/>
              <a:ahLst/>
              <a:cxnLst>
                <a:cxn ang="0">
                  <a:pos x="29" y="156"/>
                </a:cxn>
                <a:cxn ang="0">
                  <a:pos x="20" y="134"/>
                </a:cxn>
                <a:cxn ang="0">
                  <a:pos x="15" y="134"/>
                </a:cxn>
                <a:cxn ang="0">
                  <a:pos x="0" y="112"/>
                </a:cxn>
                <a:cxn ang="0">
                  <a:pos x="8" y="97"/>
                </a:cxn>
                <a:cxn ang="0">
                  <a:pos x="8" y="62"/>
                </a:cxn>
                <a:cxn ang="0">
                  <a:pos x="0" y="50"/>
                </a:cxn>
                <a:cxn ang="0">
                  <a:pos x="0" y="43"/>
                </a:cxn>
                <a:cxn ang="0">
                  <a:pos x="8" y="38"/>
                </a:cxn>
                <a:cxn ang="0">
                  <a:pos x="8" y="28"/>
                </a:cxn>
                <a:cxn ang="0">
                  <a:pos x="20" y="8"/>
                </a:cxn>
                <a:cxn ang="0">
                  <a:pos x="20" y="0"/>
                </a:cxn>
                <a:cxn ang="0">
                  <a:pos x="40" y="0"/>
                </a:cxn>
                <a:cxn ang="0">
                  <a:pos x="64" y="8"/>
                </a:cxn>
                <a:cxn ang="0">
                  <a:pos x="85" y="8"/>
                </a:cxn>
                <a:cxn ang="0">
                  <a:pos x="85" y="28"/>
                </a:cxn>
                <a:cxn ang="0">
                  <a:pos x="134" y="43"/>
                </a:cxn>
                <a:cxn ang="0">
                  <a:pos x="141" y="38"/>
                </a:cxn>
                <a:cxn ang="0">
                  <a:pos x="141" y="17"/>
                </a:cxn>
                <a:cxn ang="0">
                  <a:pos x="163" y="0"/>
                </a:cxn>
                <a:cxn ang="0">
                  <a:pos x="184" y="8"/>
                </a:cxn>
                <a:cxn ang="0">
                  <a:pos x="184" y="17"/>
                </a:cxn>
                <a:cxn ang="0">
                  <a:pos x="204" y="17"/>
                </a:cxn>
                <a:cxn ang="0">
                  <a:pos x="199" y="50"/>
                </a:cxn>
                <a:cxn ang="0">
                  <a:pos x="204" y="67"/>
                </a:cxn>
                <a:cxn ang="0">
                  <a:pos x="204" y="200"/>
                </a:cxn>
                <a:cxn ang="0">
                  <a:pos x="199" y="208"/>
                </a:cxn>
                <a:cxn ang="0">
                  <a:pos x="191" y="213"/>
                </a:cxn>
                <a:cxn ang="0">
                  <a:pos x="94" y="156"/>
                </a:cxn>
                <a:cxn ang="0">
                  <a:pos x="70" y="163"/>
                </a:cxn>
                <a:cxn ang="0">
                  <a:pos x="64" y="156"/>
                </a:cxn>
                <a:cxn ang="0">
                  <a:pos x="29" y="156"/>
                </a:cxn>
                <a:cxn ang="0">
                  <a:pos x="29" y="156"/>
                </a:cxn>
                <a:cxn ang="0">
                  <a:pos x="29" y="156"/>
                </a:cxn>
              </a:cxnLst>
              <a:rect l="0" t="0" r="r" b="b"/>
              <a:pathLst>
                <a:path w="204" h="213">
                  <a:moveTo>
                    <a:pt x="29" y="156"/>
                  </a:moveTo>
                  <a:lnTo>
                    <a:pt x="20" y="134"/>
                  </a:lnTo>
                  <a:lnTo>
                    <a:pt x="15" y="134"/>
                  </a:lnTo>
                  <a:lnTo>
                    <a:pt x="0" y="112"/>
                  </a:lnTo>
                  <a:lnTo>
                    <a:pt x="8" y="97"/>
                  </a:lnTo>
                  <a:lnTo>
                    <a:pt x="8" y="62"/>
                  </a:lnTo>
                  <a:lnTo>
                    <a:pt x="0" y="50"/>
                  </a:lnTo>
                  <a:lnTo>
                    <a:pt x="0" y="43"/>
                  </a:lnTo>
                  <a:lnTo>
                    <a:pt x="8" y="38"/>
                  </a:lnTo>
                  <a:lnTo>
                    <a:pt x="8" y="28"/>
                  </a:lnTo>
                  <a:lnTo>
                    <a:pt x="20" y="8"/>
                  </a:lnTo>
                  <a:lnTo>
                    <a:pt x="20" y="0"/>
                  </a:lnTo>
                  <a:lnTo>
                    <a:pt x="40" y="0"/>
                  </a:lnTo>
                  <a:lnTo>
                    <a:pt x="64" y="8"/>
                  </a:lnTo>
                  <a:lnTo>
                    <a:pt x="85" y="8"/>
                  </a:lnTo>
                  <a:lnTo>
                    <a:pt x="85" y="28"/>
                  </a:lnTo>
                  <a:lnTo>
                    <a:pt x="134" y="43"/>
                  </a:lnTo>
                  <a:lnTo>
                    <a:pt x="141" y="38"/>
                  </a:lnTo>
                  <a:lnTo>
                    <a:pt x="141" y="17"/>
                  </a:lnTo>
                  <a:lnTo>
                    <a:pt x="163" y="0"/>
                  </a:lnTo>
                  <a:lnTo>
                    <a:pt x="184" y="8"/>
                  </a:lnTo>
                  <a:lnTo>
                    <a:pt x="184" y="17"/>
                  </a:lnTo>
                  <a:lnTo>
                    <a:pt x="204" y="17"/>
                  </a:lnTo>
                  <a:lnTo>
                    <a:pt x="199" y="50"/>
                  </a:lnTo>
                  <a:lnTo>
                    <a:pt x="204" y="67"/>
                  </a:lnTo>
                  <a:lnTo>
                    <a:pt x="204" y="200"/>
                  </a:lnTo>
                  <a:lnTo>
                    <a:pt x="199" y="208"/>
                  </a:lnTo>
                  <a:lnTo>
                    <a:pt x="191" y="213"/>
                  </a:lnTo>
                  <a:lnTo>
                    <a:pt x="94" y="156"/>
                  </a:lnTo>
                  <a:lnTo>
                    <a:pt x="70" y="163"/>
                  </a:lnTo>
                  <a:lnTo>
                    <a:pt x="64" y="156"/>
                  </a:lnTo>
                  <a:lnTo>
                    <a:pt x="29" y="15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3" name="Freeform 73"/>
            <p:cNvSpPr>
              <a:spLocks/>
            </p:cNvSpPr>
            <p:nvPr/>
          </p:nvSpPr>
          <p:spPr bwMode="auto">
            <a:xfrm>
              <a:off x="2675" y="2282"/>
              <a:ext cx="275" cy="287"/>
            </a:xfrm>
            <a:custGeom>
              <a:avLst/>
              <a:gdLst/>
              <a:ahLst/>
              <a:cxnLst>
                <a:cxn ang="0">
                  <a:pos x="87" y="33"/>
                </a:cxn>
                <a:cxn ang="0">
                  <a:pos x="94" y="33"/>
                </a:cxn>
                <a:cxn ang="0">
                  <a:pos x="101" y="79"/>
                </a:cxn>
                <a:cxn ang="0">
                  <a:pos x="65" y="87"/>
                </a:cxn>
                <a:cxn ang="0">
                  <a:pos x="65" y="101"/>
                </a:cxn>
                <a:cxn ang="0">
                  <a:pos x="0" y="138"/>
                </a:cxn>
                <a:cxn ang="0">
                  <a:pos x="0" y="163"/>
                </a:cxn>
                <a:cxn ang="0">
                  <a:pos x="129" y="257"/>
                </a:cxn>
                <a:cxn ang="0">
                  <a:pos x="136" y="274"/>
                </a:cxn>
                <a:cxn ang="0">
                  <a:pos x="166" y="287"/>
                </a:cxn>
                <a:cxn ang="0">
                  <a:pos x="188" y="287"/>
                </a:cxn>
                <a:cxn ang="0">
                  <a:pos x="275" y="228"/>
                </a:cxn>
                <a:cxn ang="0">
                  <a:pos x="265" y="207"/>
                </a:cxn>
                <a:cxn ang="0">
                  <a:pos x="260" y="207"/>
                </a:cxn>
                <a:cxn ang="0">
                  <a:pos x="243" y="185"/>
                </a:cxn>
                <a:cxn ang="0">
                  <a:pos x="251" y="170"/>
                </a:cxn>
                <a:cxn ang="0">
                  <a:pos x="251" y="134"/>
                </a:cxn>
                <a:cxn ang="0">
                  <a:pos x="243" y="124"/>
                </a:cxn>
                <a:cxn ang="0">
                  <a:pos x="243" y="87"/>
                </a:cxn>
                <a:cxn ang="0">
                  <a:pos x="221" y="79"/>
                </a:cxn>
                <a:cxn ang="0">
                  <a:pos x="215" y="65"/>
                </a:cxn>
                <a:cxn ang="0">
                  <a:pos x="230" y="42"/>
                </a:cxn>
                <a:cxn ang="0">
                  <a:pos x="221" y="6"/>
                </a:cxn>
                <a:cxn ang="0">
                  <a:pos x="230" y="0"/>
                </a:cxn>
                <a:cxn ang="0">
                  <a:pos x="221" y="6"/>
                </a:cxn>
                <a:cxn ang="0">
                  <a:pos x="201" y="0"/>
                </a:cxn>
                <a:cxn ang="0">
                  <a:pos x="188" y="6"/>
                </a:cxn>
                <a:cxn ang="0">
                  <a:pos x="173" y="0"/>
                </a:cxn>
                <a:cxn ang="0">
                  <a:pos x="151" y="6"/>
                </a:cxn>
                <a:cxn ang="0">
                  <a:pos x="129" y="6"/>
                </a:cxn>
                <a:cxn ang="0">
                  <a:pos x="87" y="33"/>
                </a:cxn>
                <a:cxn ang="0">
                  <a:pos x="87" y="33"/>
                </a:cxn>
                <a:cxn ang="0">
                  <a:pos x="87" y="33"/>
                </a:cxn>
              </a:cxnLst>
              <a:rect l="0" t="0" r="r" b="b"/>
              <a:pathLst>
                <a:path w="275" h="287">
                  <a:moveTo>
                    <a:pt x="87" y="33"/>
                  </a:moveTo>
                  <a:lnTo>
                    <a:pt x="94" y="33"/>
                  </a:lnTo>
                  <a:lnTo>
                    <a:pt x="101" y="79"/>
                  </a:lnTo>
                  <a:lnTo>
                    <a:pt x="65" y="87"/>
                  </a:lnTo>
                  <a:lnTo>
                    <a:pt x="65" y="101"/>
                  </a:lnTo>
                  <a:lnTo>
                    <a:pt x="0" y="138"/>
                  </a:lnTo>
                  <a:lnTo>
                    <a:pt x="0" y="163"/>
                  </a:lnTo>
                  <a:lnTo>
                    <a:pt x="129" y="257"/>
                  </a:lnTo>
                  <a:lnTo>
                    <a:pt x="136" y="274"/>
                  </a:lnTo>
                  <a:lnTo>
                    <a:pt x="166" y="287"/>
                  </a:lnTo>
                  <a:lnTo>
                    <a:pt x="188" y="287"/>
                  </a:lnTo>
                  <a:lnTo>
                    <a:pt x="275" y="228"/>
                  </a:lnTo>
                  <a:lnTo>
                    <a:pt x="265" y="207"/>
                  </a:lnTo>
                  <a:lnTo>
                    <a:pt x="260" y="207"/>
                  </a:lnTo>
                  <a:lnTo>
                    <a:pt x="243" y="185"/>
                  </a:lnTo>
                  <a:lnTo>
                    <a:pt x="251" y="170"/>
                  </a:lnTo>
                  <a:lnTo>
                    <a:pt x="251" y="134"/>
                  </a:lnTo>
                  <a:lnTo>
                    <a:pt x="243" y="124"/>
                  </a:lnTo>
                  <a:lnTo>
                    <a:pt x="243" y="87"/>
                  </a:lnTo>
                  <a:lnTo>
                    <a:pt x="221" y="79"/>
                  </a:lnTo>
                  <a:lnTo>
                    <a:pt x="215" y="65"/>
                  </a:lnTo>
                  <a:lnTo>
                    <a:pt x="230" y="42"/>
                  </a:lnTo>
                  <a:lnTo>
                    <a:pt x="221" y="6"/>
                  </a:lnTo>
                  <a:lnTo>
                    <a:pt x="230" y="0"/>
                  </a:lnTo>
                  <a:lnTo>
                    <a:pt x="221" y="6"/>
                  </a:lnTo>
                  <a:lnTo>
                    <a:pt x="201" y="0"/>
                  </a:lnTo>
                  <a:lnTo>
                    <a:pt x="188" y="6"/>
                  </a:lnTo>
                  <a:lnTo>
                    <a:pt x="173" y="0"/>
                  </a:lnTo>
                  <a:lnTo>
                    <a:pt x="151" y="6"/>
                  </a:lnTo>
                  <a:lnTo>
                    <a:pt x="129" y="6"/>
                  </a:lnTo>
                  <a:lnTo>
                    <a:pt x="87" y="3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4" name="Freeform 74"/>
            <p:cNvSpPr>
              <a:spLocks/>
            </p:cNvSpPr>
            <p:nvPr/>
          </p:nvSpPr>
          <p:spPr bwMode="auto">
            <a:xfrm>
              <a:off x="2625" y="2480"/>
              <a:ext cx="223" cy="232"/>
            </a:xfrm>
            <a:custGeom>
              <a:avLst/>
              <a:gdLst/>
              <a:ahLst/>
              <a:cxnLst>
                <a:cxn ang="0">
                  <a:pos x="100" y="0"/>
                </a:cxn>
                <a:cxn ang="0">
                  <a:pos x="179" y="61"/>
                </a:cxn>
                <a:cxn ang="0">
                  <a:pos x="186" y="76"/>
                </a:cxn>
                <a:cxn ang="0">
                  <a:pos x="216" y="91"/>
                </a:cxn>
                <a:cxn ang="0">
                  <a:pos x="223" y="91"/>
                </a:cxn>
                <a:cxn ang="0">
                  <a:pos x="223" y="136"/>
                </a:cxn>
                <a:cxn ang="0">
                  <a:pos x="216" y="150"/>
                </a:cxn>
                <a:cxn ang="0">
                  <a:pos x="151" y="158"/>
                </a:cxn>
                <a:cxn ang="0">
                  <a:pos x="137" y="173"/>
                </a:cxn>
                <a:cxn ang="0">
                  <a:pos x="115" y="180"/>
                </a:cxn>
                <a:cxn ang="0">
                  <a:pos x="94" y="225"/>
                </a:cxn>
                <a:cxn ang="0">
                  <a:pos x="87" y="232"/>
                </a:cxn>
                <a:cxn ang="0">
                  <a:pos x="72" y="225"/>
                </a:cxn>
                <a:cxn ang="0">
                  <a:pos x="65" y="232"/>
                </a:cxn>
                <a:cxn ang="0">
                  <a:pos x="57" y="232"/>
                </a:cxn>
                <a:cxn ang="0">
                  <a:pos x="42" y="197"/>
                </a:cxn>
                <a:cxn ang="0">
                  <a:pos x="22" y="204"/>
                </a:cxn>
                <a:cxn ang="0">
                  <a:pos x="7" y="204"/>
                </a:cxn>
                <a:cxn ang="0">
                  <a:pos x="13" y="197"/>
                </a:cxn>
                <a:cxn ang="0">
                  <a:pos x="0" y="158"/>
                </a:cxn>
                <a:cxn ang="0">
                  <a:pos x="13" y="150"/>
                </a:cxn>
                <a:cxn ang="0">
                  <a:pos x="22" y="158"/>
                </a:cxn>
                <a:cxn ang="0">
                  <a:pos x="27" y="150"/>
                </a:cxn>
                <a:cxn ang="0">
                  <a:pos x="94" y="150"/>
                </a:cxn>
                <a:cxn ang="0">
                  <a:pos x="72" y="0"/>
                </a:cxn>
                <a:cxn ang="0">
                  <a:pos x="100" y="0"/>
                </a:cxn>
                <a:cxn ang="0">
                  <a:pos x="100" y="0"/>
                </a:cxn>
              </a:cxnLst>
              <a:rect l="0" t="0" r="r" b="b"/>
              <a:pathLst>
                <a:path w="223" h="232">
                  <a:moveTo>
                    <a:pt x="100" y="0"/>
                  </a:moveTo>
                  <a:lnTo>
                    <a:pt x="179" y="61"/>
                  </a:lnTo>
                  <a:lnTo>
                    <a:pt x="186" y="76"/>
                  </a:lnTo>
                  <a:lnTo>
                    <a:pt x="216" y="91"/>
                  </a:lnTo>
                  <a:lnTo>
                    <a:pt x="223" y="91"/>
                  </a:lnTo>
                  <a:lnTo>
                    <a:pt x="223" y="136"/>
                  </a:lnTo>
                  <a:lnTo>
                    <a:pt x="216" y="150"/>
                  </a:lnTo>
                  <a:lnTo>
                    <a:pt x="151" y="158"/>
                  </a:lnTo>
                  <a:lnTo>
                    <a:pt x="137" y="173"/>
                  </a:lnTo>
                  <a:lnTo>
                    <a:pt x="115" y="180"/>
                  </a:lnTo>
                  <a:lnTo>
                    <a:pt x="94" y="225"/>
                  </a:lnTo>
                  <a:lnTo>
                    <a:pt x="87" y="232"/>
                  </a:lnTo>
                  <a:lnTo>
                    <a:pt x="72" y="225"/>
                  </a:lnTo>
                  <a:lnTo>
                    <a:pt x="65" y="232"/>
                  </a:lnTo>
                  <a:lnTo>
                    <a:pt x="57" y="232"/>
                  </a:lnTo>
                  <a:lnTo>
                    <a:pt x="42" y="197"/>
                  </a:lnTo>
                  <a:lnTo>
                    <a:pt x="22" y="204"/>
                  </a:lnTo>
                  <a:lnTo>
                    <a:pt x="7" y="204"/>
                  </a:lnTo>
                  <a:lnTo>
                    <a:pt x="13" y="197"/>
                  </a:lnTo>
                  <a:lnTo>
                    <a:pt x="0" y="158"/>
                  </a:lnTo>
                  <a:lnTo>
                    <a:pt x="13" y="150"/>
                  </a:lnTo>
                  <a:lnTo>
                    <a:pt x="22" y="158"/>
                  </a:lnTo>
                  <a:lnTo>
                    <a:pt x="27" y="150"/>
                  </a:lnTo>
                  <a:lnTo>
                    <a:pt x="94" y="150"/>
                  </a:lnTo>
                  <a:lnTo>
                    <a:pt x="72" y="0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5" name="Freeform 75"/>
            <p:cNvSpPr>
              <a:spLocks/>
            </p:cNvSpPr>
            <p:nvPr/>
          </p:nvSpPr>
          <p:spPr bwMode="auto">
            <a:xfrm>
              <a:off x="2677" y="2707"/>
              <a:ext cx="85" cy="89"/>
            </a:xfrm>
            <a:custGeom>
              <a:avLst/>
              <a:gdLst/>
              <a:ahLst/>
              <a:cxnLst>
                <a:cxn ang="0">
                  <a:pos x="77" y="74"/>
                </a:cxn>
                <a:cxn ang="0">
                  <a:pos x="77" y="54"/>
                </a:cxn>
                <a:cxn ang="0">
                  <a:pos x="85" y="32"/>
                </a:cxn>
                <a:cxn ang="0">
                  <a:pos x="77" y="17"/>
                </a:cxn>
                <a:cxn ang="0">
                  <a:pos x="63" y="8"/>
                </a:cxn>
                <a:cxn ang="0">
                  <a:pos x="48" y="8"/>
                </a:cxn>
                <a:cxn ang="0">
                  <a:pos x="42" y="0"/>
                </a:cxn>
                <a:cxn ang="0">
                  <a:pos x="37" y="8"/>
                </a:cxn>
                <a:cxn ang="0">
                  <a:pos x="20" y="0"/>
                </a:cxn>
                <a:cxn ang="0">
                  <a:pos x="15" y="8"/>
                </a:cxn>
                <a:cxn ang="0">
                  <a:pos x="6" y="8"/>
                </a:cxn>
                <a:cxn ang="0">
                  <a:pos x="6" y="47"/>
                </a:cxn>
                <a:cxn ang="0">
                  <a:pos x="0" y="47"/>
                </a:cxn>
                <a:cxn ang="0">
                  <a:pos x="0" y="62"/>
                </a:cxn>
                <a:cxn ang="0">
                  <a:pos x="15" y="69"/>
                </a:cxn>
                <a:cxn ang="0">
                  <a:pos x="15" y="89"/>
                </a:cxn>
                <a:cxn ang="0">
                  <a:pos x="37" y="74"/>
                </a:cxn>
                <a:cxn ang="0">
                  <a:pos x="77" y="74"/>
                </a:cxn>
                <a:cxn ang="0">
                  <a:pos x="77" y="74"/>
                </a:cxn>
              </a:cxnLst>
              <a:rect l="0" t="0" r="r" b="b"/>
              <a:pathLst>
                <a:path w="85" h="89">
                  <a:moveTo>
                    <a:pt x="77" y="74"/>
                  </a:moveTo>
                  <a:lnTo>
                    <a:pt x="77" y="54"/>
                  </a:lnTo>
                  <a:lnTo>
                    <a:pt x="85" y="32"/>
                  </a:lnTo>
                  <a:lnTo>
                    <a:pt x="77" y="17"/>
                  </a:lnTo>
                  <a:lnTo>
                    <a:pt x="63" y="8"/>
                  </a:lnTo>
                  <a:lnTo>
                    <a:pt x="48" y="8"/>
                  </a:lnTo>
                  <a:lnTo>
                    <a:pt x="42" y="0"/>
                  </a:lnTo>
                  <a:lnTo>
                    <a:pt x="37" y="8"/>
                  </a:lnTo>
                  <a:lnTo>
                    <a:pt x="20" y="0"/>
                  </a:lnTo>
                  <a:lnTo>
                    <a:pt x="15" y="8"/>
                  </a:lnTo>
                  <a:lnTo>
                    <a:pt x="6" y="8"/>
                  </a:lnTo>
                  <a:lnTo>
                    <a:pt x="6" y="47"/>
                  </a:lnTo>
                  <a:lnTo>
                    <a:pt x="0" y="47"/>
                  </a:lnTo>
                  <a:lnTo>
                    <a:pt x="0" y="62"/>
                  </a:lnTo>
                  <a:lnTo>
                    <a:pt x="15" y="69"/>
                  </a:lnTo>
                  <a:lnTo>
                    <a:pt x="15" y="89"/>
                  </a:lnTo>
                  <a:lnTo>
                    <a:pt x="37" y="74"/>
                  </a:lnTo>
                  <a:lnTo>
                    <a:pt x="77" y="7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6" name="Freeform 76"/>
            <p:cNvSpPr>
              <a:spLocks/>
            </p:cNvSpPr>
            <p:nvPr/>
          </p:nvSpPr>
          <p:spPr bwMode="auto">
            <a:xfrm>
              <a:off x="2756" y="2694"/>
              <a:ext cx="46" cy="87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46" y="65"/>
                </a:cxn>
                <a:cxn ang="0">
                  <a:pos x="46" y="74"/>
                </a:cxn>
                <a:cxn ang="0">
                  <a:pos x="8" y="87"/>
                </a:cxn>
                <a:cxn ang="0">
                  <a:pos x="0" y="87"/>
                </a:cxn>
                <a:cxn ang="0">
                  <a:pos x="0" y="65"/>
                </a:cxn>
                <a:cxn ang="0">
                  <a:pos x="8" y="43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46" h="87">
                  <a:moveTo>
                    <a:pt x="0" y="30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46" y="65"/>
                  </a:lnTo>
                  <a:lnTo>
                    <a:pt x="46" y="74"/>
                  </a:lnTo>
                  <a:lnTo>
                    <a:pt x="8" y="87"/>
                  </a:lnTo>
                  <a:lnTo>
                    <a:pt x="0" y="87"/>
                  </a:lnTo>
                  <a:lnTo>
                    <a:pt x="0" y="65"/>
                  </a:lnTo>
                  <a:lnTo>
                    <a:pt x="8" y="43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7" name="Freeform 77"/>
            <p:cNvSpPr>
              <a:spLocks/>
            </p:cNvSpPr>
            <p:nvPr/>
          </p:nvSpPr>
          <p:spPr bwMode="auto">
            <a:xfrm>
              <a:off x="2903" y="2826"/>
              <a:ext cx="79" cy="93"/>
            </a:xfrm>
            <a:custGeom>
              <a:avLst/>
              <a:gdLst/>
              <a:ahLst/>
              <a:cxnLst>
                <a:cxn ang="0">
                  <a:pos x="22" y="17"/>
                </a:cxn>
                <a:cxn ang="0">
                  <a:pos x="35" y="17"/>
                </a:cxn>
                <a:cxn ang="0">
                  <a:pos x="35" y="0"/>
                </a:cxn>
                <a:cxn ang="0">
                  <a:pos x="64" y="0"/>
                </a:cxn>
                <a:cxn ang="0">
                  <a:pos x="64" y="17"/>
                </a:cxn>
                <a:cxn ang="0">
                  <a:pos x="70" y="9"/>
                </a:cxn>
                <a:cxn ang="0">
                  <a:pos x="79" y="17"/>
                </a:cxn>
                <a:cxn ang="0">
                  <a:pos x="79" y="64"/>
                </a:cxn>
                <a:cxn ang="0">
                  <a:pos x="57" y="64"/>
                </a:cxn>
                <a:cxn ang="0">
                  <a:pos x="45" y="73"/>
                </a:cxn>
                <a:cxn ang="0">
                  <a:pos x="45" y="78"/>
                </a:cxn>
                <a:cxn ang="0">
                  <a:pos x="35" y="78"/>
                </a:cxn>
                <a:cxn ang="0">
                  <a:pos x="35" y="93"/>
                </a:cxn>
                <a:cxn ang="0">
                  <a:pos x="0" y="47"/>
                </a:cxn>
                <a:cxn ang="0">
                  <a:pos x="15" y="32"/>
                </a:cxn>
                <a:cxn ang="0">
                  <a:pos x="15" y="26"/>
                </a:cxn>
                <a:cxn ang="0">
                  <a:pos x="22" y="17"/>
                </a:cxn>
                <a:cxn ang="0">
                  <a:pos x="22" y="17"/>
                </a:cxn>
                <a:cxn ang="0">
                  <a:pos x="22" y="17"/>
                </a:cxn>
              </a:cxnLst>
              <a:rect l="0" t="0" r="r" b="b"/>
              <a:pathLst>
                <a:path w="79" h="93">
                  <a:moveTo>
                    <a:pt x="22" y="17"/>
                  </a:moveTo>
                  <a:lnTo>
                    <a:pt x="35" y="17"/>
                  </a:lnTo>
                  <a:lnTo>
                    <a:pt x="35" y="0"/>
                  </a:lnTo>
                  <a:lnTo>
                    <a:pt x="64" y="0"/>
                  </a:lnTo>
                  <a:lnTo>
                    <a:pt x="64" y="17"/>
                  </a:lnTo>
                  <a:lnTo>
                    <a:pt x="70" y="9"/>
                  </a:lnTo>
                  <a:lnTo>
                    <a:pt x="79" y="17"/>
                  </a:lnTo>
                  <a:lnTo>
                    <a:pt x="79" y="64"/>
                  </a:lnTo>
                  <a:lnTo>
                    <a:pt x="57" y="64"/>
                  </a:lnTo>
                  <a:lnTo>
                    <a:pt x="45" y="73"/>
                  </a:lnTo>
                  <a:lnTo>
                    <a:pt x="45" y="78"/>
                  </a:lnTo>
                  <a:lnTo>
                    <a:pt x="35" y="78"/>
                  </a:lnTo>
                  <a:lnTo>
                    <a:pt x="35" y="93"/>
                  </a:lnTo>
                  <a:lnTo>
                    <a:pt x="0" y="47"/>
                  </a:lnTo>
                  <a:lnTo>
                    <a:pt x="15" y="32"/>
                  </a:lnTo>
                  <a:lnTo>
                    <a:pt x="15" y="26"/>
                  </a:lnTo>
                  <a:lnTo>
                    <a:pt x="22" y="1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8" name="Freeform 78"/>
            <p:cNvSpPr>
              <a:spLocks/>
            </p:cNvSpPr>
            <p:nvPr/>
          </p:nvSpPr>
          <p:spPr bwMode="auto">
            <a:xfrm>
              <a:off x="2905" y="2662"/>
              <a:ext cx="105" cy="171"/>
            </a:xfrm>
            <a:custGeom>
              <a:avLst/>
              <a:gdLst/>
              <a:ahLst/>
              <a:cxnLst>
                <a:cxn ang="0">
                  <a:pos x="0" y="119"/>
                </a:cxn>
                <a:cxn ang="0">
                  <a:pos x="21" y="97"/>
                </a:cxn>
                <a:cxn ang="0">
                  <a:pos x="26" y="97"/>
                </a:cxn>
                <a:cxn ang="0">
                  <a:pos x="33" y="106"/>
                </a:cxn>
                <a:cxn ang="0">
                  <a:pos x="43" y="97"/>
                </a:cxn>
                <a:cxn ang="0">
                  <a:pos x="62" y="69"/>
                </a:cxn>
                <a:cxn ang="0">
                  <a:pos x="75" y="23"/>
                </a:cxn>
                <a:cxn ang="0">
                  <a:pos x="75" y="0"/>
                </a:cxn>
                <a:cxn ang="0">
                  <a:pos x="75" y="16"/>
                </a:cxn>
                <a:cxn ang="0">
                  <a:pos x="97" y="52"/>
                </a:cxn>
                <a:cxn ang="0">
                  <a:pos x="75" y="52"/>
                </a:cxn>
                <a:cxn ang="0">
                  <a:pos x="75" y="60"/>
                </a:cxn>
                <a:cxn ang="0">
                  <a:pos x="97" y="90"/>
                </a:cxn>
                <a:cxn ang="0">
                  <a:pos x="75" y="112"/>
                </a:cxn>
                <a:cxn ang="0">
                  <a:pos x="83" y="119"/>
                </a:cxn>
                <a:cxn ang="0">
                  <a:pos x="105" y="149"/>
                </a:cxn>
                <a:cxn ang="0">
                  <a:pos x="105" y="171"/>
                </a:cxn>
                <a:cxn ang="0">
                  <a:pos x="21" y="163"/>
                </a:cxn>
                <a:cxn ang="0">
                  <a:pos x="21" y="149"/>
                </a:cxn>
                <a:cxn ang="0">
                  <a:pos x="13" y="143"/>
                </a:cxn>
                <a:cxn ang="0">
                  <a:pos x="0" y="134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19"/>
                </a:cxn>
              </a:cxnLst>
              <a:rect l="0" t="0" r="r" b="b"/>
              <a:pathLst>
                <a:path w="105" h="171">
                  <a:moveTo>
                    <a:pt x="0" y="119"/>
                  </a:moveTo>
                  <a:lnTo>
                    <a:pt x="21" y="97"/>
                  </a:lnTo>
                  <a:lnTo>
                    <a:pt x="26" y="97"/>
                  </a:lnTo>
                  <a:lnTo>
                    <a:pt x="33" y="106"/>
                  </a:lnTo>
                  <a:lnTo>
                    <a:pt x="43" y="97"/>
                  </a:lnTo>
                  <a:lnTo>
                    <a:pt x="62" y="69"/>
                  </a:lnTo>
                  <a:lnTo>
                    <a:pt x="75" y="23"/>
                  </a:lnTo>
                  <a:lnTo>
                    <a:pt x="75" y="0"/>
                  </a:lnTo>
                  <a:lnTo>
                    <a:pt x="75" y="16"/>
                  </a:lnTo>
                  <a:lnTo>
                    <a:pt x="97" y="52"/>
                  </a:lnTo>
                  <a:lnTo>
                    <a:pt x="75" y="52"/>
                  </a:lnTo>
                  <a:lnTo>
                    <a:pt x="75" y="60"/>
                  </a:lnTo>
                  <a:lnTo>
                    <a:pt x="97" y="90"/>
                  </a:lnTo>
                  <a:lnTo>
                    <a:pt x="75" y="112"/>
                  </a:lnTo>
                  <a:lnTo>
                    <a:pt x="83" y="119"/>
                  </a:lnTo>
                  <a:lnTo>
                    <a:pt x="105" y="149"/>
                  </a:lnTo>
                  <a:lnTo>
                    <a:pt x="105" y="171"/>
                  </a:lnTo>
                  <a:lnTo>
                    <a:pt x="21" y="163"/>
                  </a:lnTo>
                  <a:lnTo>
                    <a:pt x="21" y="149"/>
                  </a:lnTo>
                  <a:lnTo>
                    <a:pt x="13" y="143"/>
                  </a:lnTo>
                  <a:lnTo>
                    <a:pt x="0" y="134"/>
                  </a:lnTo>
                  <a:lnTo>
                    <a:pt x="0" y="11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9" name="Freeform 79"/>
            <p:cNvSpPr>
              <a:spLocks/>
            </p:cNvSpPr>
            <p:nvPr/>
          </p:nvSpPr>
          <p:spPr bwMode="auto">
            <a:xfrm>
              <a:off x="2826" y="2652"/>
              <a:ext cx="156" cy="144"/>
            </a:xfrm>
            <a:custGeom>
              <a:avLst/>
              <a:gdLst/>
              <a:ahLst/>
              <a:cxnLst>
                <a:cxn ang="0">
                  <a:pos x="79" y="129"/>
                </a:cxn>
                <a:cxn ang="0">
                  <a:pos x="100" y="107"/>
                </a:cxn>
                <a:cxn ang="0">
                  <a:pos x="107" y="107"/>
                </a:cxn>
                <a:cxn ang="0">
                  <a:pos x="114" y="117"/>
                </a:cxn>
                <a:cxn ang="0">
                  <a:pos x="142" y="77"/>
                </a:cxn>
                <a:cxn ang="0">
                  <a:pos x="156" y="32"/>
                </a:cxn>
                <a:cxn ang="0">
                  <a:pos x="156" y="8"/>
                </a:cxn>
                <a:cxn ang="0">
                  <a:pos x="151" y="0"/>
                </a:cxn>
                <a:cxn ang="0">
                  <a:pos x="142" y="0"/>
                </a:cxn>
                <a:cxn ang="0">
                  <a:pos x="134" y="8"/>
                </a:cxn>
                <a:cxn ang="0">
                  <a:pos x="107" y="8"/>
                </a:cxn>
                <a:cxn ang="0">
                  <a:pos x="94" y="23"/>
                </a:cxn>
                <a:cxn ang="0">
                  <a:pos x="72" y="8"/>
                </a:cxn>
                <a:cxn ang="0">
                  <a:pos x="64" y="8"/>
                </a:cxn>
                <a:cxn ang="0">
                  <a:pos x="37" y="0"/>
                </a:cxn>
                <a:cxn ang="0">
                  <a:pos x="30" y="0"/>
                </a:cxn>
                <a:cxn ang="0">
                  <a:pos x="13" y="23"/>
                </a:cxn>
                <a:cxn ang="0">
                  <a:pos x="13" y="53"/>
                </a:cxn>
                <a:cxn ang="0">
                  <a:pos x="0" y="84"/>
                </a:cxn>
                <a:cxn ang="0">
                  <a:pos x="0" y="117"/>
                </a:cxn>
                <a:cxn ang="0">
                  <a:pos x="30" y="117"/>
                </a:cxn>
                <a:cxn ang="0">
                  <a:pos x="30" y="124"/>
                </a:cxn>
                <a:cxn ang="0">
                  <a:pos x="37" y="144"/>
                </a:cxn>
                <a:cxn ang="0">
                  <a:pos x="79" y="144"/>
                </a:cxn>
                <a:cxn ang="0">
                  <a:pos x="79" y="129"/>
                </a:cxn>
                <a:cxn ang="0">
                  <a:pos x="79" y="129"/>
                </a:cxn>
                <a:cxn ang="0">
                  <a:pos x="79" y="129"/>
                </a:cxn>
              </a:cxnLst>
              <a:rect l="0" t="0" r="r" b="b"/>
              <a:pathLst>
                <a:path w="156" h="144">
                  <a:moveTo>
                    <a:pt x="79" y="129"/>
                  </a:moveTo>
                  <a:lnTo>
                    <a:pt x="100" y="107"/>
                  </a:lnTo>
                  <a:lnTo>
                    <a:pt x="107" y="107"/>
                  </a:lnTo>
                  <a:lnTo>
                    <a:pt x="114" y="117"/>
                  </a:lnTo>
                  <a:lnTo>
                    <a:pt x="142" y="77"/>
                  </a:lnTo>
                  <a:lnTo>
                    <a:pt x="156" y="32"/>
                  </a:lnTo>
                  <a:lnTo>
                    <a:pt x="156" y="8"/>
                  </a:lnTo>
                  <a:lnTo>
                    <a:pt x="151" y="0"/>
                  </a:lnTo>
                  <a:lnTo>
                    <a:pt x="142" y="0"/>
                  </a:lnTo>
                  <a:lnTo>
                    <a:pt x="134" y="8"/>
                  </a:lnTo>
                  <a:lnTo>
                    <a:pt x="107" y="8"/>
                  </a:lnTo>
                  <a:lnTo>
                    <a:pt x="94" y="23"/>
                  </a:lnTo>
                  <a:lnTo>
                    <a:pt x="72" y="8"/>
                  </a:lnTo>
                  <a:lnTo>
                    <a:pt x="64" y="8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13" y="23"/>
                  </a:lnTo>
                  <a:lnTo>
                    <a:pt x="13" y="53"/>
                  </a:lnTo>
                  <a:lnTo>
                    <a:pt x="0" y="84"/>
                  </a:lnTo>
                  <a:lnTo>
                    <a:pt x="0" y="117"/>
                  </a:lnTo>
                  <a:lnTo>
                    <a:pt x="30" y="117"/>
                  </a:lnTo>
                  <a:lnTo>
                    <a:pt x="30" y="124"/>
                  </a:lnTo>
                  <a:lnTo>
                    <a:pt x="37" y="144"/>
                  </a:lnTo>
                  <a:lnTo>
                    <a:pt x="79" y="144"/>
                  </a:lnTo>
                  <a:lnTo>
                    <a:pt x="79" y="12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0" name="Freeform 80"/>
            <p:cNvSpPr>
              <a:spLocks/>
            </p:cNvSpPr>
            <p:nvPr/>
          </p:nvSpPr>
          <p:spPr bwMode="auto">
            <a:xfrm>
              <a:off x="2794" y="2514"/>
              <a:ext cx="216" cy="171"/>
            </a:xfrm>
            <a:custGeom>
              <a:avLst/>
              <a:gdLst/>
              <a:ahLst/>
              <a:cxnLst>
                <a:cxn ang="0">
                  <a:pos x="181" y="141"/>
                </a:cxn>
                <a:cxn ang="0">
                  <a:pos x="181" y="131"/>
                </a:cxn>
                <a:cxn ang="0">
                  <a:pos x="208" y="94"/>
                </a:cxn>
                <a:cxn ang="0">
                  <a:pos x="216" y="43"/>
                </a:cxn>
                <a:cxn ang="0">
                  <a:pos x="194" y="20"/>
                </a:cxn>
                <a:cxn ang="0">
                  <a:pos x="194" y="6"/>
                </a:cxn>
                <a:cxn ang="0">
                  <a:pos x="184" y="0"/>
                </a:cxn>
                <a:cxn ang="0">
                  <a:pos x="153" y="0"/>
                </a:cxn>
                <a:cxn ang="0">
                  <a:pos x="65" y="59"/>
                </a:cxn>
                <a:cxn ang="0">
                  <a:pos x="50" y="59"/>
                </a:cxn>
                <a:cxn ang="0">
                  <a:pos x="50" y="104"/>
                </a:cxn>
                <a:cxn ang="0">
                  <a:pos x="44" y="116"/>
                </a:cxn>
                <a:cxn ang="0">
                  <a:pos x="0" y="124"/>
                </a:cxn>
                <a:cxn ang="0">
                  <a:pos x="0" y="141"/>
                </a:cxn>
                <a:cxn ang="0">
                  <a:pos x="15" y="163"/>
                </a:cxn>
                <a:cxn ang="0">
                  <a:pos x="22" y="163"/>
                </a:cxn>
                <a:cxn ang="0">
                  <a:pos x="22" y="171"/>
                </a:cxn>
                <a:cxn ang="0">
                  <a:pos x="22" y="163"/>
                </a:cxn>
                <a:cxn ang="0">
                  <a:pos x="30" y="163"/>
                </a:cxn>
                <a:cxn ang="0">
                  <a:pos x="44" y="171"/>
                </a:cxn>
                <a:cxn ang="0">
                  <a:pos x="44" y="163"/>
                </a:cxn>
                <a:cxn ang="0">
                  <a:pos x="59" y="141"/>
                </a:cxn>
                <a:cxn ang="0">
                  <a:pos x="101" y="146"/>
                </a:cxn>
                <a:cxn ang="0">
                  <a:pos x="122" y="163"/>
                </a:cxn>
                <a:cxn ang="0">
                  <a:pos x="136" y="146"/>
                </a:cxn>
                <a:cxn ang="0">
                  <a:pos x="166" y="146"/>
                </a:cxn>
                <a:cxn ang="0">
                  <a:pos x="173" y="141"/>
                </a:cxn>
                <a:cxn ang="0">
                  <a:pos x="181" y="141"/>
                </a:cxn>
                <a:cxn ang="0">
                  <a:pos x="181" y="141"/>
                </a:cxn>
              </a:cxnLst>
              <a:rect l="0" t="0" r="r" b="b"/>
              <a:pathLst>
                <a:path w="216" h="171">
                  <a:moveTo>
                    <a:pt x="181" y="141"/>
                  </a:moveTo>
                  <a:lnTo>
                    <a:pt x="181" y="131"/>
                  </a:lnTo>
                  <a:lnTo>
                    <a:pt x="208" y="94"/>
                  </a:lnTo>
                  <a:lnTo>
                    <a:pt x="216" y="43"/>
                  </a:lnTo>
                  <a:lnTo>
                    <a:pt x="194" y="20"/>
                  </a:lnTo>
                  <a:lnTo>
                    <a:pt x="194" y="6"/>
                  </a:lnTo>
                  <a:lnTo>
                    <a:pt x="184" y="0"/>
                  </a:lnTo>
                  <a:lnTo>
                    <a:pt x="153" y="0"/>
                  </a:lnTo>
                  <a:lnTo>
                    <a:pt x="65" y="59"/>
                  </a:lnTo>
                  <a:lnTo>
                    <a:pt x="50" y="59"/>
                  </a:lnTo>
                  <a:lnTo>
                    <a:pt x="50" y="104"/>
                  </a:lnTo>
                  <a:lnTo>
                    <a:pt x="44" y="116"/>
                  </a:lnTo>
                  <a:lnTo>
                    <a:pt x="0" y="124"/>
                  </a:lnTo>
                  <a:lnTo>
                    <a:pt x="0" y="141"/>
                  </a:lnTo>
                  <a:lnTo>
                    <a:pt x="15" y="163"/>
                  </a:lnTo>
                  <a:lnTo>
                    <a:pt x="22" y="163"/>
                  </a:lnTo>
                  <a:lnTo>
                    <a:pt x="22" y="171"/>
                  </a:lnTo>
                  <a:lnTo>
                    <a:pt x="22" y="163"/>
                  </a:lnTo>
                  <a:lnTo>
                    <a:pt x="30" y="163"/>
                  </a:lnTo>
                  <a:lnTo>
                    <a:pt x="44" y="171"/>
                  </a:lnTo>
                  <a:lnTo>
                    <a:pt x="44" y="163"/>
                  </a:lnTo>
                  <a:lnTo>
                    <a:pt x="59" y="141"/>
                  </a:lnTo>
                  <a:lnTo>
                    <a:pt x="101" y="146"/>
                  </a:lnTo>
                  <a:lnTo>
                    <a:pt x="122" y="163"/>
                  </a:lnTo>
                  <a:lnTo>
                    <a:pt x="136" y="146"/>
                  </a:lnTo>
                  <a:lnTo>
                    <a:pt x="166" y="146"/>
                  </a:lnTo>
                  <a:lnTo>
                    <a:pt x="173" y="141"/>
                  </a:lnTo>
                  <a:lnTo>
                    <a:pt x="181" y="14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2972" y="2514"/>
              <a:ext cx="137" cy="237"/>
            </a:xfrm>
            <a:custGeom>
              <a:avLst/>
              <a:gdLst/>
              <a:ahLst/>
              <a:cxnLst>
                <a:cxn ang="0">
                  <a:pos x="15" y="8"/>
                </a:cxn>
                <a:cxn ang="0">
                  <a:pos x="15" y="22"/>
                </a:cxn>
                <a:cxn ang="0">
                  <a:pos x="38" y="43"/>
                </a:cxn>
                <a:cxn ang="0">
                  <a:pos x="30" y="96"/>
                </a:cxn>
                <a:cxn ang="0">
                  <a:pos x="0" y="131"/>
                </a:cxn>
                <a:cxn ang="0">
                  <a:pos x="0" y="139"/>
                </a:cxn>
                <a:cxn ang="0">
                  <a:pos x="6" y="148"/>
                </a:cxn>
                <a:cxn ang="0">
                  <a:pos x="6" y="163"/>
                </a:cxn>
                <a:cxn ang="0">
                  <a:pos x="30" y="200"/>
                </a:cxn>
                <a:cxn ang="0">
                  <a:pos x="6" y="200"/>
                </a:cxn>
                <a:cxn ang="0">
                  <a:pos x="6" y="208"/>
                </a:cxn>
                <a:cxn ang="0">
                  <a:pos x="15" y="215"/>
                </a:cxn>
                <a:cxn ang="0">
                  <a:pos x="30" y="237"/>
                </a:cxn>
                <a:cxn ang="0">
                  <a:pos x="80" y="215"/>
                </a:cxn>
                <a:cxn ang="0">
                  <a:pos x="67" y="215"/>
                </a:cxn>
                <a:cxn ang="0">
                  <a:pos x="95" y="208"/>
                </a:cxn>
                <a:cxn ang="0">
                  <a:pos x="125" y="178"/>
                </a:cxn>
                <a:cxn ang="0">
                  <a:pos x="130" y="178"/>
                </a:cxn>
                <a:cxn ang="0">
                  <a:pos x="110" y="148"/>
                </a:cxn>
                <a:cxn ang="0">
                  <a:pos x="130" y="117"/>
                </a:cxn>
                <a:cxn ang="0">
                  <a:pos x="137" y="117"/>
                </a:cxn>
                <a:cxn ang="0">
                  <a:pos x="137" y="59"/>
                </a:cxn>
                <a:cxn ang="0">
                  <a:pos x="38" y="0"/>
                </a:cxn>
                <a:cxn ang="0">
                  <a:pos x="15" y="8"/>
                </a:cxn>
                <a:cxn ang="0">
                  <a:pos x="15" y="8"/>
                </a:cxn>
                <a:cxn ang="0">
                  <a:pos x="15" y="8"/>
                </a:cxn>
              </a:cxnLst>
              <a:rect l="0" t="0" r="r" b="b"/>
              <a:pathLst>
                <a:path w="137" h="237">
                  <a:moveTo>
                    <a:pt x="15" y="8"/>
                  </a:moveTo>
                  <a:lnTo>
                    <a:pt x="15" y="22"/>
                  </a:lnTo>
                  <a:lnTo>
                    <a:pt x="38" y="43"/>
                  </a:lnTo>
                  <a:lnTo>
                    <a:pt x="30" y="96"/>
                  </a:lnTo>
                  <a:lnTo>
                    <a:pt x="0" y="131"/>
                  </a:lnTo>
                  <a:lnTo>
                    <a:pt x="0" y="139"/>
                  </a:lnTo>
                  <a:lnTo>
                    <a:pt x="6" y="148"/>
                  </a:lnTo>
                  <a:lnTo>
                    <a:pt x="6" y="163"/>
                  </a:lnTo>
                  <a:lnTo>
                    <a:pt x="30" y="200"/>
                  </a:lnTo>
                  <a:lnTo>
                    <a:pt x="6" y="200"/>
                  </a:lnTo>
                  <a:lnTo>
                    <a:pt x="6" y="208"/>
                  </a:lnTo>
                  <a:lnTo>
                    <a:pt x="15" y="215"/>
                  </a:lnTo>
                  <a:lnTo>
                    <a:pt x="30" y="237"/>
                  </a:lnTo>
                  <a:lnTo>
                    <a:pt x="80" y="215"/>
                  </a:lnTo>
                  <a:lnTo>
                    <a:pt x="67" y="215"/>
                  </a:lnTo>
                  <a:lnTo>
                    <a:pt x="95" y="208"/>
                  </a:lnTo>
                  <a:lnTo>
                    <a:pt x="125" y="178"/>
                  </a:lnTo>
                  <a:lnTo>
                    <a:pt x="130" y="178"/>
                  </a:lnTo>
                  <a:lnTo>
                    <a:pt x="110" y="148"/>
                  </a:lnTo>
                  <a:lnTo>
                    <a:pt x="130" y="117"/>
                  </a:lnTo>
                  <a:lnTo>
                    <a:pt x="137" y="117"/>
                  </a:lnTo>
                  <a:lnTo>
                    <a:pt x="137" y="59"/>
                  </a:lnTo>
                  <a:lnTo>
                    <a:pt x="38" y="0"/>
                  </a:lnTo>
                  <a:lnTo>
                    <a:pt x="15" y="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3081" y="2517"/>
              <a:ext cx="229" cy="289"/>
            </a:xfrm>
            <a:custGeom>
              <a:avLst/>
              <a:gdLst/>
              <a:ahLst/>
              <a:cxnLst>
                <a:cxn ang="0">
                  <a:pos x="16" y="175"/>
                </a:cxn>
                <a:cxn ang="0">
                  <a:pos x="28" y="197"/>
                </a:cxn>
                <a:cxn ang="0">
                  <a:pos x="28" y="214"/>
                </a:cxn>
                <a:cxn ang="0">
                  <a:pos x="43" y="222"/>
                </a:cxn>
                <a:cxn ang="0">
                  <a:pos x="80" y="266"/>
                </a:cxn>
                <a:cxn ang="0">
                  <a:pos x="85" y="282"/>
                </a:cxn>
                <a:cxn ang="0">
                  <a:pos x="113" y="282"/>
                </a:cxn>
                <a:cxn ang="0">
                  <a:pos x="122" y="289"/>
                </a:cxn>
                <a:cxn ang="0">
                  <a:pos x="137" y="289"/>
                </a:cxn>
                <a:cxn ang="0">
                  <a:pos x="164" y="282"/>
                </a:cxn>
                <a:cxn ang="0">
                  <a:pos x="192" y="282"/>
                </a:cxn>
                <a:cxn ang="0">
                  <a:pos x="192" y="261"/>
                </a:cxn>
                <a:cxn ang="0">
                  <a:pos x="186" y="261"/>
                </a:cxn>
                <a:cxn ang="0">
                  <a:pos x="164" y="235"/>
                </a:cxn>
                <a:cxn ang="0">
                  <a:pos x="157" y="222"/>
                </a:cxn>
                <a:cxn ang="0">
                  <a:pos x="199" y="143"/>
                </a:cxn>
                <a:cxn ang="0">
                  <a:pos x="207" y="91"/>
                </a:cxn>
                <a:cxn ang="0">
                  <a:pos x="229" y="84"/>
                </a:cxn>
                <a:cxn ang="0">
                  <a:pos x="229" y="76"/>
                </a:cxn>
                <a:cxn ang="0">
                  <a:pos x="214" y="69"/>
                </a:cxn>
                <a:cxn ang="0">
                  <a:pos x="207" y="8"/>
                </a:cxn>
                <a:cxn ang="0">
                  <a:pos x="192" y="0"/>
                </a:cxn>
                <a:cxn ang="0">
                  <a:pos x="164" y="17"/>
                </a:cxn>
                <a:cxn ang="0">
                  <a:pos x="157" y="8"/>
                </a:cxn>
                <a:cxn ang="0">
                  <a:pos x="43" y="8"/>
                </a:cxn>
                <a:cxn ang="0">
                  <a:pos x="43" y="39"/>
                </a:cxn>
                <a:cxn ang="0">
                  <a:pos x="28" y="52"/>
                </a:cxn>
                <a:cxn ang="0">
                  <a:pos x="28" y="113"/>
                </a:cxn>
                <a:cxn ang="0">
                  <a:pos x="21" y="113"/>
                </a:cxn>
                <a:cxn ang="0">
                  <a:pos x="0" y="143"/>
                </a:cxn>
                <a:cxn ang="0">
                  <a:pos x="21" y="175"/>
                </a:cxn>
                <a:cxn ang="0">
                  <a:pos x="16" y="175"/>
                </a:cxn>
                <a:cxn ang="0">
                  <a:pos x="16" y="175"/>
                </a:cxn>
                <a:cxn ang="0">
                  <a:pos x="16" y="175"/>
                </a:cxn>
              </a:cxnLst>
              <a:rect l="0" t="0" r="r" b="b"/>
              <a:pathLst>
                <a:path w="229" h="289">
                  <a:moveTo>
                    <a:pt x="16" y="175"/>
                  </a:moveTo>
                  <a:lnTo>
                    <a:pt x="28" y="197"/>
                  </a:lnTo>
                  <a:lnTo>
                    <a:pt x="28" y="214"/>
                  </a:lnTo>
                  <a:lnTo>
                    <a:pt x="43" y="222"/>
                  </a:lnTo>
                  <a:lnTo>
                    <a:pt x="80" y="266"/>
                  </a:lnTo>
                  <a:lnTo>
                    <a:pt x="85" y="282"/>
                  </a:lnTo>
                  <a:lnTo>
                    <a:pt x="113" y="282"/>
                  </a:lnTo>
                  <a:lnTo>
                    <a:pt x="122" y="289"/>
                  </a:lnTo>
                  <a:lnTo>
                    <a:pt x="137" y="289"/>
                  </a:lnTo>
                  <a:lnTo>
                    <a:pt x="164" y="282"/>
                  </a:lnTo>
                  <a:lnTo>
                    <a:pt x="192" y="282"/>
                  </a:lnTo>
                  <a:lnTo>
                    <a:pt x="192" y="261"/>
                  </a:lnTo>
                  <a:lnTo>
                    <a:pt x="186" y="261"/>
                  </a:lnTo>
                  <a:lnTo>
                    <a:pt x="164" y="235"/>
                  </a:lnTo>
                  <a:lnTo>
                    <a:pt x="157" y="222"/>
                  </a:lnTo>
                  <a:lnTo>
                    <a:pt x="199" y="143"/>
                  </a:lnTo>
                  <a:lnTo>
                    <a:pt x="207" y="91"/>
                  </a:lnTo>
                  <a:lnTo>
                    <a:pt x="229" y="84"/>
                  </a:lnTo>
                  <a:lnTo>
                    <a:pt x="229" y="76"/>
                  </a:lnTo>
                  <a:lnTo>
                    <a:pt x="214" y="69"/>
                  </a:lnTo>
                  <a:lnTo>
                    <a:pt x="207" y="8"/>
                  </a:lnTo>
                  <a:lnTo>
                    <a:pt x="192" y="0"/>
                  </a:lnTo>
                  <a:lnTo>
                    <a:pt x="164" y="17"/>
                  </a:lnTo>
                  <a:lnTo>
                    <a:pt x="157" y="8"/>
                  </a:lnTo>
                  <a:lnTo>
                    <a:pt x="43" y="8"/>
                  </a:lnTo>
                  <a:lnTo>
                    <a:pt x="43" y="39"/>
                  </a:lnTo>
                  <a:lnTo>
                    <a:pt x="28" y="52"/>
                  </a:lnTo>
                  <a:lnTo>
                    <a:pt x="28" y="113"/>
                  </a:lnTo>
                  <a:lnTo>
                    <a:pt x="21" y="113"/>
                  </a:lnTo>
                  <a:lnTo>
                    <a:pt x="0" y="143"/>
                  </a:lnTo>
                  <a:lnTo>
                    <a:pt x="21" y="175"/>
                  </a:lnTo>
                  <a:lnTo>
                    <a:pt x="16" y="17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>
              <a:off x="3245" y="2796"/>
              <a:ext cx="112" cy="130"/>
            </a:xfrm>
            <a:custGeom>
              <a:avLst/>
              <a:gdLst/>
              <a:ahLst/>
              <a:cxnLst>
                <a:cxn ang="0">
                  <a:pos x="112" y="10"/>
                </a:cxn>
                <a:cxn ang="0">
                  <a:pos x="90" y="0"/>
                </a:cxn>
                <a:cxn ang="0">
                  <a:pos x="70" y="10"/>
                </a:cxn>
                <a:cxn ang="0">
                  <a:pos x="0" y="0"/>
                </a:cxn>
                <a:cxn ang="0">
                  <a:pos x="8" y="10"/>
                </a:cxn>
                <a:cxn ang="0">
                  <a:pos x="22" y="39"/>
                </a:cxn>
                <a:cxn ang="0">
                  <a:pos x="0" y="62"/>
                </a:cxn>
                <a:cxn ang="0">
                  <a:pos x="0" y="76"/>
                </a:cxn>
                <a:cxn ang="0">
                  <a:pos x="8" y="76"/>
                </a:cxn>
                <a:cxn ang="0">
                  <a:pos x="48" y="101"/>
                </a:cxn>
                <a:cxn ang="0">
                  <a:pos x="48" y="121"/>
                </a:cxn>
                <a:cxn ang="0">
                  <a:pos x="77" y="130"/>
                </a:cxn>
                <a:cxn ang="0">
                  <a:pos x="83" y="101"/>
                </a:cxn>
                <a:cxn ang="0">
                  <a:pos x="90" y="101"/>
                </a:cxn>
                <a:cxn ang="0">
                  <a:pos x="105" y="84"/>
                </a:cxn>
                <a:cxn ang="0">
                  <a:pos x="90" y="76"/>
                </a:cxn>
                <a:cxn ang="0">
                  <a:pos x="90" y="30"/>
                </a:cxn>
                <a:cxn ang="0">
                  <a:pos x="112" y="10"/>
                </a:cxn>
                <a:cxn ang="0">
                  <a:pos x="112" y="10"/>
                </a:cxn>
                <a:cxn ang="0">
                  <a:pos x="112" y="10"/>
                </a:cxn>
              </a:cxnLst>
              <a:rect l="0" t="0" r="r" b="b"/>
              <a:pathLst>
                <a:path w="112" h="130">
                  <a:moveTo>
                    <a:pt x="112" y="10"/>
                  </a:moveTo>
                  <a:lnTo>
                    <a:pt x="90" y="0"/>
                  </a:lnTo>
                  <a:lnTo>
                    <a:pt x="70" y="10"/>
                  </a:lnTo>
                  <a:lnTo>
                    <a:pt x="0" y="0"/>
                  </a:lnTo>
                  <a:lnTo>
                    <a:pt x="8" y="10"/>
                  </a:lnTo>
                  <a:lnTo>
                    <a:pt x="22" y="39"/>
                  </a:lnTo>
                  <a:lnTo>
                    <a:pt x="0" y="62"/>
                  </a:lnTo>
                  <a:lnTo>
                    <a:pt x="0" y="76"/>
                  </a:lnTo>
                  <a:lnTo>
                    <a:pt x="8" y="76"/>
                  </a:lnTo>
                  <a:lnTo>
                    <a:pt x="48" y="101"/>
                  </a:lnTo>
                  <a:lnTo>
                    <a:pt x="48" y="121"/>
                  </a:lnTo>
                  <a:lnTo>
                    <a:pt x="77" y="130"/>
                  </a:lnTo>
                  <a:lnTo>
                    <a:pt x="83" y="101"/>
                  </a:lnTo>
                  <a:lnTo>
                    <a:pt x="90" y="101"/>
                  </a:lnTo>
                  <a:lnTo>
                    <a:pt x="105" y="84"/>
                  </a:lnTo>
                  <a:lnTo>
                    <a:pt x="90" y="76"/>
                  </a:lnTo>
                  <a:lnTo>
                    <a:pt x="90" y="30"/>
                  </a:lnTo>
                  <a:lnTo>
                    <a:pt x="112" y="1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4" name="Freeform 84"/>
            <p:cNvSpPr>
              <a:spLocks/>
            </p:cNvSpPr>
            <p:nvPr/>
          </p:nvSpPr>
          <p:spPr bwMode="auto">
            <a:xfrm>
              <a:off x="3191" y="2796"/>
              <a:ext cx="76" cy="82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60" y="9"/>
                </a:cxn>
                <a:cxn ang="0">
                  <a:pos x="76" y="39"/>
                </a:cxn>
                <a:cxn ang="0">
                  <a:pos x="54" y="61"/>
                </a:cxn>
                <a:cxn ang="0">
                  <a:pos x="54" y="76"/>
                </a:cxn>
                <a:cxn ang="0">
                  <a:pos x="14" y="76"/>
                </a:cxn>
                <a:cxn ang="0">
                  <a:pos x="0" y="82"/>
                </a:cxn>
                <a:cxn ang="0">
                  <a:pos x="3" y="54"/>
                </a:cxn>
                <a:cxn ang="0">
                  <a:pos x="14" y="47"/>
                </a:cxn>
                <a:cxn ang="0">
                  <a:pos x="20" y="30"/>
                </a:cxn>
                <a:cxn ang="0">
                  <a:pos x="14" y="30"/>
                </a:cxn>
                <a:cxn ang="0">
                  <a:pos x="14" y="9"/>
                </a:cxn>
                <a:cxn ang="0">
                  <a:pos x="27" y="9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76" h="82">
                  <a:moveTo>
                    <a:pt x="54" y="0"/>
                  </a:moveTo>
                  <a:lnTo>
                    <a:pt x="60" y="9"/>
                  </a:lnTo>
                  <a:lnTo>
                    <a:pt x="76" y="39"/>
                  </a:lnTo>
                  <a:lnTo>
                    <a:pt x="54" y="61"/>
                  </a:lnTo>
                  <a:lnTo>
                    <a:pt x="54" y="76"/>
                  </a:lnTo>
                  <a:lnTo>
                    <a:pt x="14" y="76"/>
                  </a:lnTo>
                  <a:lnTo>
                    <a:pt x="0" y="82"/>
                  </a:lnTo>
                  <a:lnTo>
                    <a:pt x="3" y="54"/>
                  </a:lnTo>
                  <a:lnTo>
                    <a:pt x="14" y="47"/>
                  </a:lnTo>
                  <a:lnTo>
                    <a:pt x="20" y="30"/>
                  </a:lnTo>
                  <a:lnTo>
                    <a:pt x="14" y="30"/>
                  </a:lnTo>
                  <a:lnTo>
                    <a:pt x="14" y="9"/>
                  </a:lnTo>
                  <a:lnTo>
                    <a:pt x="27" y="9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5" name="Freeform 85"/>
            <p:cNvSpPr>
              <a:spLocks/>
            </p:cNvSpPr>
            <p:nvPr/>
          </p:nvSpPr>
          <p:spPr bwMode="auto">
            <a:xfrm>
              <a:off x="3191" y="2873"/>
              <a:ext cx="141" cy="153"/>
            </a:xfrm>
            <a:custGeom>
              <a:avLst/>
              <a:gdLst/>
              <a:ahLst/>
              <a:cxnLst>
                <a:cxn ang="0">
                  <a:pos x="49" y="130"/>
                </a:cxn>
                <a:cxn ang="0">
                  <a:pos x="20" y="108"/>
                </a:cxn>
                <a:cxn ang="0">
                  <a:pos x="14" y="108"/>
                </a:cxn>
                <a:cxn ang="0">
                  <a:pos x="0" y="84"/>
                </a:cxn>
                <a:cxn ang="0">
                  <a:pos x="0" y="54"/>
                </a:cxn>
                <a:cxn ang="0">
                  <a:pos x="14" y="31"/>
                </a:cxn>
                <a:cxn ang="0">
                  <a:pos x="14" y="0"/>
                </a:cxn>
                <a:cxn ang="0">
                  <a:pos x="62" y="0"/>
                </a:cxn>
                <a:cxn ang="0">
                  <a:pos x="106" y="24"/>
                </a:cxn>
                <a:cxn ang="0">
                  <a:pos x="106" y="46"/>
                </a:cxn>
                <a:cxn ang="0">
                  <a:pos x="132" y="54"/>
                </a:cxn>
                <a:cxn ang="0">
                  <a:pos x="127" y="68"/>
                </a:cxn>
                <a:cxn ang="0">
                  <a:pos x="132" y="91"/>
                </a:cxn>
                <a:cxn ang="0">
                  <a:pos x="132" y="130"/>
                </a:cxn>
                <a:cxn ang="0">
                  <a:pos x="141" y="138"/>
                </a:cxn>
                <a:cxn ang="0">
                  <a:pos x="127" y="153"/>
                </a:cxn>
                <a:cxn ang="0">
                  <a:pos x="77" y="153"/>
                </a:cxn>
                <a:cxn ang="0">
                  <a:pos x="62" y="130"/>
                </a:cxn>
                <a:cxn ang="0">
                  <a:pos x="49" y="130"/>
                </a:cxn>
                <a:cxn ang="0">
                  <a:pos x="49" y="130"/>
                </a:cxn>
                <a:cxn ang="0">
                  <a:pos x="49" y="130"/>
                </a:cxn>
              </a:cxnLst>
              <a:rect l="0" t="0" r="r" b="b"/>
              <a:pathLst>
                <a:path w="141" h="153">
                  <a:moveTo>
                    <a:pt x="49" y="130"/>
                  </a:moveTo>
                  <a:lnTo>
                    <a:pt x="20" y="108"/>
                  </a:lnTo>
                  <a:lnTo>
                    <a:pt x="14" y="108"/>
                  </a:lnTo>
                  <a:lnTo>
                    <a:pt x="0" y="84"/>
                  </a:lnTo>
                  <a:lnTo>
                    <a:pt x="0" y="54"/>
                  </a:lnTo>
                  <a:lnTo>
                    <a:pt x="14" y="31"/>
                  </a:lnTo>
                  <a:lnTo>
                    <a:pt x="14" y="0"/>
                  </a:lnTo>
                  <a:lnTo>
                    <a:pt x="62" y="0"/>
                  </a:lnTo>
                  <a:lnTo>
                    <a:pt x="106" y="24"/>
                  </a:lnTo>
                  <a:lnTo>
                    <a:pt x="106" y="46"/>
                  </a:lnTo>
                  <a:lnTo>
                    <a:pt x="132" y="54"/>
                  </a:lnTo>
                  <a:lnTo>
                    <a:pt x="127" y="68"/>
                  </a:lnTo>
                  <a:lnTo>
                    <a:pt x="132" y="91"/>
                  </a:lnTo>
                  <a:lnTo>
                    <a:pt x="132" y="130"/>
                  </a:lnTo>
                  <a:lnTo>
                    <a:pt x="141" y="138"/>
                  </a:lnTo>
                  <a:lnTo>
                    <a:pt x="127" y="153"/>
                  </a:lnTo>
                  <a:lnTo>
                    <a:pt x="77" y="153"/>
                  </a:lnTo>
                  <a:lnTo>
                    <a:pt x="62" y="130"/>
                  </a:lnTo>
                  <a:lnTo>
                    <a:pt x="49" y="13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6" name="Freeform 86"/>
            <p:cNvSpPr>
              <a:spLocks/>
            </p:cNvSpPr>
            <p:nvPr/>
          </p:nvSpPr>
          <p:spPr bwMode="auto">
            <a:xfrm>
              <a:off x="2957" y="2781"/>
              <a:ext cx="253" cy="272"/>
            </a:xfrm>
            <a:custGeom>
              <a:avLst/>
              <a:gdLst/>
              <a:ahLst/>
              <a:cxnLst>
                <a:cxn ang="0">
                  <a:pos x="204" y="0"/>
                </a:cxn>
                <a:cxn ang="0">
                  <a:pos x="144" y="0"/>
                </a:cxn>
                <a:cxn ang="0">
                  <a:pos x="139" y="15"/>
                </a:cxn>
                <a:cxn ang="0">
                  <a:pos x="108" y="15"/>
                </a:cxn>
                <a:cxn ang="0">
                  <a:pos x="100" y="0"/>
                </a:cxn>
                <a:cxn ang="0">
                  <a:pos x="93" y="0"/>
                </a:cxn>
                <a:cxn ang="0">
                  <a:pos x="80" y="24"/>
                </a:cxn>
                <a:cxn ang="0">
                  <a:pos x="65" y="91"/>
                </a:cxn>
                <a:cxn ang="0">
                  <a:pos x="51" y="108"/>
                </a:cxn>
                <a:cxn ang="0">
                  <a:pos x="43" y="136"/>
                </a:cxn>
                <a:cxn ang="0">
                  <a:pos x="21" y="145"/>
                </a:cxn>
                <a:cxn ang="0">
                  <a:pos x="8" y="145"/>
                </a:cxn>
                <a:cxn ang="0">
                  <a:pos x="0" y="158"/>
                </a:cxn>
                <a:cxn ang="0">
                  <a:pos x="0" y="175"/>
                </a:cxn>
                <a:cxn ang="0">
                  <a:pos x="15" y="158"/>
                </a:cxn>
                <a:cxn ang="0">
                  <a:pos x="58" y="158"/>
                </a:cxn>
                <a:cxn ang="0">
                  <a:pos x="58" y="182"/>
                </a:cxn>
                <a:cxn ang="0">
                  <a:pos x="72" y="197"/>
                </a:cxn>
                <a:cxn ang="0">
                  <a:pos x="93" y="188"/>
                </a:cxn>
                <a:cxn ang="0">
                  <a:pos x="93" y="182"/>
                </a:cxn>
                <a:cxn ang="0">
                  <a:pos x="108" y="182"/>
                </a:cxn>
                <a:cxn ang="0">
                  <a:pos x="124" y="188"/>
                </a:cxn>
                <a:cxn ang="0">
                  <a:pos x="124" y="219"/>
                </a:cxn>
                <a:cxn ang="0">
                  <a:pos x="139" y="229"/>
                </a:cxn>
                <a:cxn ang="0">
                  <a:pos x="124" y="235"/>
                </a:cxn>
                <a:cxn ang="0">
                  <a:pos x="124" y="240"/>
                </a:cxn>
                <a:cxn ang="0">
                  <a:pos x="150" y="235"/>
                </a:cxn>
                <a:cxn ang="0">
                  <a:pos x="189" y="257"/>
                </a:cxn>
                <a:cxn ang="0">
                  <a:pos x="194" y="240"/>
                </a:cxn>
                <a:cxn ang="0">
                  <a:pos x="216" y="264"/>
                </a:cxn>
                <a:cxn ang="0">
                  <a:pos x="231" y="272"/>
                </a:cxn>
                <a:cxn ang="0">
                  <a:pos x="231" y="257"/>
                </a:cxn>
                <a:cxn ang="0">
                  <a:pos x="216" y="257"/>
                </a:cxn>
                <a:cxn ang="0">
                  <a:pos x="216" y="197"/>
                </a:cxn>
                <a:cxn ang="0">
                  <a:pos x="244" y="197"/>
                </a:cxn>
                <a:cxn ang="0">
                  <a:pos x="231" y="175"/>
                </a:cxn>
                <a:cxn ang="0">
                  <a:pos x="231" y="114"/>
                </a:cxn>
                <a:cxn ang="0">
                  <a:pos x="216" y="114"/>
                </a:cxn>
                <a:cxn ang="0">
                  <a:pos x="231" y="99"/>
                </a:cxn>
                <a:cxn ang="0">
                  <a:pos x="237" y="69"/>
                </a:cxn>
                <a:cxn ang="0">
                  <a:pos x="244" y="62"/>
                </a:cxn>
                <a:cxn ang="0">
                  <a:pos x="253" y="47"/>
                </a:cxn>
                <a:cxn ang="0">
                  <a:pos x="244" y="47"/>
                </a:cxn>
                <a:cxn ang="0">
                  <a:pos x="244" y="24"/>
                </a:cxn>
                <a:cxn ang="0">
                  <a:pos x="237" y="15"/>
                </a:cxn>
                <a:cxn ang="0">
                  <a:pos x="209" y="15"/>
                </a:cxn>
                <a:cxn ang="0">
                  <a:pos x="204" y="0"/>
                </a:cxn>
                <a:cxn ang="0">
                  <a:pos x="204" y="0"/>
                </a:cxn>
                <a:cxn ang="0">
                  <a:pos x="204" y="0"/>
                </a:cxn>
              </a:cxnLst>
              <a:rect l="0" t="0" r="r" b="b"/>
              <a:pathLst>
                <a:path w="253" h="272">
                  <a:moveTo>
                    <a:pt x="204" y="0"/>
                  </a:moveTo>
                  <a:lnTo>
                    <a:pt x="144" y="0"/>
                  </a:lnTo>
                  <a:lnTo>
                    <a:pt x="139" y="15"/>
                  </a:lnTo>
                  <a:lnTo>
                    <a:pt x="108" y="15"/>
                  </a:lnTo>
                  <a:lnTo>
                    <a:pt x="100" y="0"/>
                  </a:lnTo>
                  <a:lnTo>
                    <a:pt x="93" y="0"/>
                  </a:lnTo>
                  <a:lnTo>
                    <a:pt x="80" y="24"/>
                  </a:lnTo>
                  <a:lnTo>
                    <a:pt x="65" y="91"/>
                  </a:lnTo>
                  <a:lnTo>
                    <a:pt x="51" y="108"/>
                  </a:lnTo>
                  <a:lnTo>
                    <a:pt x="43" y="136"/>
                  </a:lnTo>
                  <a:lnTo>
                    <a:pt x="21" y="145"/>
                  </a:lnTo>
                  <a:lnTo>
                    <a:pt x="8" y="145"/>
                  </a:lnTo>
                  <a:lnTo>
                    <a:pt x="0" y="158"/>
                  </a:lnTo>
                  <a:lnTo>
                    <a:pt x="0" y="175"/>
                  </a:lnTo>
                  <a:lnTo>
                    <a:pt x="15" y="158"/>
                  </a:lnTo>
                  <a:lnTo>
                    <a:pt x="58" y="158"/>
                  </a:lnTo>
                  <a:lnTo>
                    <a:pt x="58" y="182"/>
                  </a:lnTo>
                  <a:lnTo>
                    <a:pt x="72" y="197"/>
                  </a:lnTo>
                  <a:lnTo>
                    <a:pt x="93" y="188"/>
                  </a:lnTo>
                  <a:lnTo>
                    <a:pt x="93" y="182"/>
                  </a:lnTo>
                  <a:lnTo>
                    <a:pt x="108" y="182"/>
                  </a:lnTo>
                  <a:lnTo>
                    <a:pt x="124" y="188"/>
                  </a:lnTo>
                  <a:lnTo>
                    <a:pt x="124" y="219"/>
                  </a:lnTo>
                  <a:lnTo>
                    <a:pt x="139" y="229"/>
                  </a:lnTo>
                  <a:lnTo>
                    <a:pt x="124" y="235"/>
                  </a:lnTo>
                  <a:lnTo>
                    <a:pt x="124" y="240"/>
                  </a:lnTo>
                  <a:lnTo>
                    <a:pt x="150" y="235"/>
                  </a:lnTo>
                  <a:lnTo>
                    <a:pt x="189" y="257"/>
                  </a:lnTo>
                  <a:lnTo>
                    <a:pt x="194" y="240"/>
                  </a:lnTo>
                  <a:lnTo>
                    <a:pt x="216" y="264"/>
                  </a:lnTo>
                  <a:lnTo>
                    <a:pt x="231" y="272"/>
                  </a:lnTo>
                  <a:lnTo>
                    <a:pt x="231" y="257"/>
                  </a:lnTo>
                  <a:lnTo>
                    <a:pt x="216" y="257"/>
                  </a:lnTo>
                  <a:lnTo>
                    <a:pt x="216" y="197"/>
                  </a:lnTo>
                  <a:lnTo>
                    <a:pt x="244" y="197"/>
                  </a:lnTo>
                  <a:lnTo>
                    <a:pt x="231" y="175"/>
                  </a:lnTo>
                  <a:lnTo>
                    <a:pt x="231" y="114"/>
                  </a:lnTo>
                  <a:lnTo>
                    <a:pt x="216" y="114"/>
                  </a:lnTo>
                  <a:lnTo>
                    <a:pt x="231" y="99"/>
                  </a:lnTo>
                  <a:lnTo>
                    <a:pt x="237" y="69"/>
                  </a:lnTo>
                  <a:lnTo>
                    <a:pt x="244" y="62"/>
                  </a:lnTo>
                  <a:lnTo>
                    <a:pt x="253" y="47"/>
                  </a:lnTo>
                  <a:lnTo>
                    <a:pt x="244" y="47"/>
                  </a:lnTo>
                  <a:lnTo>
                    <a:pt x="244" y="24"/>
                  </a:lnTo>
                  <a:lnTo>
                    <a:pt x="237" y="15"/>
                  </a:lnTo>
                  <a:lnTo>
                    <a:pt x="209" y="15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7" name="Freeform 87"/>
            <p:cNvSpPr>
              <a:spLocks/>
            </p:cNvSpPr>
            <p:nvPr/>
          </p:nvSpPr>
          <p:spPr bwMode="auto">
            <a:xfrm>
              <a:off x="3081" y="2979"/>
              <a:ext cx="164" cy="143"/>
            </a:xfrm>
            <a:custGeom>
              <a:avLst/>
              <a:gdLst/>
              <a:ahLst/>
              <a:cxnLst>
                <a:cxn ang="0">
                  <a:pos x="28" y="37"/>
                </a:cxn>
                <a:cxn ang="0">
                  <a:pos x="63" y="59"/>
                </a:cxn>
                <a:cxn ang="0">
                  <a:pos x="70" y="44"/>
                </a:cxn>
                <a:cxn ang="0">
                  <a:pos x="92" y="66"/>
                </a:cxn>
                <a:cxn ang="0">
                  <a:pos x="107" y="76"/>
                </a:cxn>
                <a:cxn ang="0">
                  <a:pos x="107" y="59"/>
                </a:cxn>
                <a:cxn ang="0">
                  <a:pos x="92" y="59"/>
                </a:cxn>
                <a:cxn ang="0">
                  <a:pos x="92" y="0"/>
                </a:cxn>
                <a:cxn ang="0">
                  <a:pos x="129" y="0"/>
                </a:cxn>
                <a:cxn ang="0">
                  <a:pos x="157" y="22"/>
                </a:cxn>
                <a:cxn ang="0">
                  <a:pos x="164" y="37"/>
                </a:cxn>
                <a:cxn ang="0">
                  <a:pos x="157" y="44"/>
                </a:cxn>
                <a:cxn ang="0">
                  <a:pos x="157" y="59"/>
                </a:cxn>
                <a:cxn ang="0">
                  <a:pos x="150" y="76"/>
                </a:cxn>
                <a:cxn ang="0">
                  <a:pos x="157" y="83"/>
                </a:cxn>
                <a:cxn ang="0">
                  <a:pos x="113" y="105"/>
                </a:cxn>
                <a:cxn ang="0">
                  <a:pos x="113" y="113"/>
                </a:cxn>
                <a:cxn ang="0">
                  <a:pos x="92" y="113"/>
                </a:cxn>
                <a:cxn ang="0">
                  <a:pos x="92" y="121"/>
                </a:cxn>
                <a:cxn ang="0">
                  <a:pos x="70" y="143"/>
                </a:cxn>
                <a:cxn ang="0">
                  <a:pos x="43" y="143"/>
                </a:cxn>
                <a:cxn ang="0">
                  <a:pos x="28" y="126"/>
                </a:cxn>
                <a:cxn ang="0">
                  <a:pos x="21" y="143"/>
                </a:cxn>
                <a:cxn ang="0">
                  <a:pos x="0" y="121"/>
                </a:cxn>
                <a:cxn ang="0">
                  <a:pos x="0" y="76"/>
                </a:cxn>
                <a:cxn ang="0">
                  <a:pos x="35" y="66"/>
                </a:cxn>
                <a:cxn ang="0">
                  <a:pos x="28" y="37"/>
                </a:cxn>
                <a:cxn ang="0">
                  <a:pos x="28" y="37"/>
                </a:cxn>
                <a:cxn ang="0">
                  <a:pos x="28" y="37"/>
                </a:cxn>
              </a:cxnLst>
              <a:rect l="0" t="0" r="r" b="b"/>
              <a:pathLst>
                <a:path w="164" h="143">
                  <a:moveTo>
                    <a:pt x="28" y="37"/>
                  </a:moveTo>
                  <a:lnTo>
                    <a:pt x="63" y="59"/>
                  </a:lnTo>
                  <a:lnTo>
                    <a:pt x="70" y="44"/>
                  </a:lnTo>
                  <a:lnTo>
                    <a:pt x="92" y="66"/>
                  </a:lnTo>
                  <a:lnTo>
                    <a:pt x="107" y="76"/>
                  </a:lnTo>
                  <a:lnTo>
                    <a:pt x="107" y="59"/>
                  </a:lnTo>
                  <a:lnTo>
                    <a:pt x="92" y="59"/>
                  </a:lnTo>
                  <a:lnTo>
                    <a:pt x="92" y="0"/>
                  </a:lnTo>
                  <a:lnTo>
                    <a:pt x="129" y="0"/>
                  </a:lnTo>
                  <a:lnTo>
                    <a:pt x="157" y="22"/>
                  </a:lnTo>
                  <a:lnTo>
                    <a:pt x="164" y="37"/>
                  </a:lnTo>
                  <a:lnTo>
                    <a:pt x="157" y="44"/>
                  </a:lnTo>
                  <a:lnTo>
                    <a:pt x="157" y="59"/>
                  </a:lnTo>
                  <a:lnTo>
                    <a:pt x="150" y="76"/>
                  </a:lnTo>
                  <a:lnTo>
                    <a:pt x="157" y="83"/>
                  </a:lnTo>
                  <a:lnTo>
                    <a:pt x="113" y="105"/>
                  </a:lnTo>
                  <a:lnTo>
                    <a:pt x="113" y="113"/>
                  </a:lnTo>
                  <a:lnTo>
                    <a:pt x="92" y="113"/>
                  </a:lnTo>
                  <a:lnTo>
                    <a:pt x="92" y="121"/>
                  </a:lnTo>
                  <a:lnTo>
                    <a:pt x="70" y="143"/>
                  </a:lnTo>
                  <a:lnTo>
                    <a:pt x="43" y="143"/>
                  </a:lnTo>
                  <a:lnTo>
                    <a:pt x="28" y="126"/>
                  </a:lnTo>
                  <a:lnTo>
                    <a:pt x="21" y="143"/>
                  </a:lnTo>
                  <a:lnTo>
                    <a:pt x="0" y="121"/>
                  </a:lnTo>
                  <a:lnTo>
                    <a:pt x="0" y="76"/>
                  </a:lnTo>
                  <a:lnTo>
                    <a:pt x="35" y="66"/>
                  </a:lnTo>
                  <a:lnTo>
                    <a:pt x="28" y="3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8" name="Freeform 88"/>
            <p:cNvSpPr>
              <a:spLocks/>
            </p:cNvSpPr>
            <p:nvPr/>
          </p:nvSpPr>
          <p:spPr bwMode="auto">
            <a:xfrm>
              <a:off x="2611" y="2309"/>
              <a:ext cx="166" cy="136"/>
            </a:xfrm>
            <a:custGeom>
              <a:avLst/>
              <a:gdLst/>
              <a:ahLst/>
              <a:cxnLst>
                <a:cxn ang="0">
                  <a:pos x="151" y="6"/>
                </a:cxn>
                <a:cxn ang="0">
                  <a:pos x="158" y="6"/>
                </a:cxn>
                <a:cxn ang="0">
                  <a:pos x="166" y="52"/>
                </a:cxn>
                <a:cxn ang="0">
                  <a:pos x="129" y="60"/>
                </a:cxn>
                <a:cxn ang="0">
                  <a:pos x="129" y="74"/>
                </a:cxn>
                <a:cxn ang="0">
                  <a:pos x="108" y="89"/>
                </a:cxn>
                <a:cxn ang="0">
                  <a:pos x="71" y="106"/>
                </a:cxn>
                <a:cxn ang="0">
                  <a:pos x="64" y="111"/>
                </a:cxn>
                <a:cxn ang="0">
                  <a:pos x="64" y="136"/>
                </a:cxn>
                <a:cxn ang="0">
                  <a:pos x="0" y="126"/>
                </a:cxn>
                <a:cxn ang="0">
                  <a:pos x="21" y="126"/>
                </a:cxn>
                <a:cxn ang="0">
                  <a:pos x="36" y="106"/>
                </a:cxn>
                <a:cxn ang="0">
                  <a:pos x="42" y="89"/>
                </a:cxn>
                <a:cxn ang="0">
                  <a:pos x="42" y="74"/>
                </a:cxn>
                <a:cxn ang="0">
                  <a:pos x="64" y="37"/>
                </a:cxn>
                <a:cxn ang="0">
                  <a:pos x="84" y="22"/>
                </a:cxn>
                <a:cxn ang="0">
                  <a:pos x="101" y="0"/>
                </a:cxn>
                <a:cxn ang="0">
                  <a:pos x="108" y="0"/>
                </a:cxn>
                <a:cxn ang="0">
                  <a:pos x="114" y="6"/>
                </a:cxn>
                <a:cxn ang="0">
                  <a:pos x="151" y="6"/>
                </a:cxn>
                <a:cxn ang="0">
                  <a:pos x="151" y="6"/>
                </a:cxn>
              </a:cxnLst>
              <a:rect l="0" t="0" r="r" b="b"/>
              <a:pathLst>
                <a:path w="166" h="136">
                  <a:moveTo>
                    <a:pt x="151" y="6"/>
                  </a:moveTo>
                  <a:lnTo>
                    <a:pt x="158" y="6"/>
                  </a:lnTo>
                  <a:lnTo>
                    <a:pt x="166" y="52"/>
                  </a:lnTo>
                  <a:lnTo>
                    <a:pt x="129" y="60"/>
                  </a:lnTo>
                  <a:lnTo>
                    <a:pt x="129" y="74"/>
                  </a:lnTo>
                  <a:lnTo>
                    <a:pt x="108" y="89"/>
                  </a:lnTo>
                  <a:lnTo>
                    <a:pt x="71" y="106"/>
                  </a:lnTo>
                  <a:lnTo>
                    <a:pt x="64" y="111"/>
                  </a:lnTo>
                  <a:lnTo>
                    <a:pt x="64" y="136"/>
                  </a:lnTo>
                  <a:lnTo>
                    <a:pt x="0" y="126"/>
                  </a:lnTo>
                  <a:lnTo>
                    <a:pt x="21" y="126"/>
                  </a:lnTo>
                  <a:lnTo>
                    <a:pt x="36" y="106"/>
                  </a:lnTo>
                  <a:lnTo>
                    <a:pt x="42" y="89"/>
                  </a:lnTo>
                  <a:lnTo>
                    <a:pt x="42" y="74"/>
                  </a:lnTo>
                  <a:lnTo>
                    <a:pt x="64" y="37"/>
                  </a:lnTo>
                  <a:lnTo>
                    <a:pt x="84" y="22"/>
                  </a:lnTo>
                  <a:lnTo>
                    <a:pt x="101" y="0"/>
                  </a:lnTo>
                  <a:lnTo>
                    <a:pt x="108" y="0"/>
                  </a:lnTo>
                  <a:lnTo>
                    <a:pt x="114" y="6"/>
                  </a:lnTo>
                  <a:lnTo>
                    <a:pt x="151" y="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9" name="Freeform 89"/>
            <p:cNvSpPr>
              <a:spLocks/>
            </p:cNvSpPr>
            <p:nvPr/>
          </p:nvSpPr>
          <p:spPr bwMode="auto">
            <a:xfrm>
              <a:off x="3235" y="2591"/>
              <a:ext cx="199" cy="215"/>
            </a:xfrm>
            <a:custGeom>
              <a:avLst/>
              <a:gdLst/>
              <a:ahLst/>
              <a:cxnLst>
                <a:cxn ang="0">
                  <a:pos x="127" y="86"/>
                </a:cxn>
                <a:cxn ang="0">
                  <a:pos x="120" y="86"/>
                </a:cxn>
                <a:cxn ang="0">
                  <a:pos x="120" y="114"/>
                </a:cxn>
                <a:cxn ang="0">
                  <a:pos x="127" y="114"/>
                </a:cxn>
                <a:cxn ang="0">
                  <a:pos x="127" y="123"/>
                </a:cxn>
                <a:cxn ang="0">
                  <a:pos x="142" y="140"/>
                </a:cxn>
                <a:cxn ang="0">
                  <a:pos x="199" y="146"/>
                </a:cxn>
                <a:cxn ang="0">
                  <a:pos x="162" y="192"/>
                </a:cxn>
                <a:cxn ang="0">
                  <a:pos x="137" y="192"/>
                </a:cxn>
                <a:cxn ang="0">
                  <a:pos x="120" y="215"/>
                </a:cxn>
                <a:cxn ang="0">
                  <a:pos x="99" y="208"/>
                </a:cxn>
                <a:cxn ang="0">
                  <a:pos x="80" y="215"/>
                </a:cxn>
                <a:cxn ang="0">
                  <a:pos x="35" y="208"/>
                </a:cxn>
                <a:cxn ang="0">
                  <a:pos x="35" y="187"/>
                </a:cxn>
                <a:cxn ang="0">
                  <a:pos x="28" y="187"/>
                </a:cxn>
                <a:cxn ang="0">
                  <a:pos x="8" y="161"/>
                </a:cxn>
                <a:cxn ang="0">
                  <a:pos x="0" y="146"/>
                </a:cxn>
                <a:cxn ang="0">
                  <a:pos x="8" y="140"/>
                </a:cxn>
                <a:cxn ang="0">
                  <a:pos x="15" y="114"/>
                </a:cxn>
                <a:cxn ang="0">
                  <a:pos x="43" y="69"/>
                </a:cxn>
                <a:cxn ang="0">
                  <a:pos x="50" y="15"/>
                </a:cxn>
                <a:cxn ang="0">
                  <a:pos x="72" y="8"/>
                </a:cxn>
                <a:cxn ang="0">
                  <a:pos x="72" y="0"/>
                </a:cxn>
                <a:cxn ang="0">
                  <a:pos x="85" y="37"/>
                </a:cxn>
                <a:cxn ang="0">
                  <a:pos x="127" y="86"/>
                </a:cxn>
                <a:cxn ang="0">
                  <a:pos x="127" y="86"/>
                </a:cxn>
                <a:cxn ang="0">
                  <a:pos x="127" y="86"/>
                </a:cxn>
              </a:cxnLst>
              <a:rect l="0" t="0" r="r" b="b"/>
              <a:pathLst>
                <a:path w="199" h="215">
                  <a:moveTo>
                    <a:pt x="127" y="86"/>
                  </a:moveTo>
                  <a:lnTo>
                    <a:pt x="120" y="86"/>
                  </a:lnTo>
                  <a:lnTo>
                    <a:pt x="120" y="114"/>
                  </a:lnTo>
                  <a:lnTo>
                    <a:pt x="127" y="114"/>
                  </a:lnTo>
                  <a:lnTo>
                    <a:pt x="127" y="123"/>
                  </a:lnTo>
                  <a:lnTo>
                    <a:pt x="142" y="140"/>
                  </a:lnTo>
                  <a:lnTo>
                    <a:pt x="199" y="146"/>
                  </a:lnTo>
                  <a:lnTo>
                    <a:pt x="162" y="192"/>
                  </a:lnTo>
                  <a:lnTo>
                    <a:pt x="137" y="192"/>
                  </a:lnTo>
                  <a:lnTo>
                    <a:pt x="120" y="215"/>
                  </a:lnTo>
                  <a:lnTo>
                    <a:pt x="99" y="208"/>
                  </a:lnTo>
                  <a:lnTo>
                    <a:pt x="80" y="215"/>
                  </a:lnTo>
                  <a:lnTo>
                    <a:pt x="35" y="208"/>
                  </a:lnTo>
                  <a:lnTo>
                    <a:pt x="35" y="187"/>
                  </a:lnTo>
                  <a:lnTo>
                    <a:pt x="28" y="187"/>
                  </a:lnTo>
                  <a:lnTo>
                    <a:pt x="8" y="161"/>
                  </a:lnTo>
                  <a:lnTo>
                    <a:pt x="0" y="146"/>
                  </a:lnTo>
                  <a:lnTo>
                    <a:pt x="8" y="140"/>
                  </a:lnTo>
                  <a:lnTo>
                    <a:pt x="15" y="114"/>
                  </a:lnTo>
                  <a:lnTo>
                    <a:pt x="43" y="69"/>
                  </a:lnTo>
                  <a:lnTo>
                    <a:pt x="50" y="15"/>
                  </a:lnTo>
                  <a:lnTo>
                    <a:pt x="72" y="8"/>
                  </a:lnTo>
                  <a:lnTo>
                    <a:pt x="72" y="0"/>
                  </a:lnTo>
                  <a:lnTo>
                    <a:pt x="85" y="37"/>
                  </a:lnTo>
                  <a:lnTo>
                    <a:pt x="127" y="8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3335" y="2685"/>
              <a:ext cx="143" cy="193"/>
            </a:xfrm>
            <a:custGeom>
              <a:avLst/>
              <a:gdLst/>
              <a:ahLst/>
              <a:cxnLst>
                <a:cxn ang="0">
                  <a:pos x="22" y="118"/>
                </a:cxn>
                <a:cxn ang="0">
                  <a:pos x="0" y="141"/>
                </a:cxn>
                <a:cxn ang="0">
                  <a:pos x="0" y="187"/>
                </a:cxn>
                <a:cxn ang="0">
                  <a:pos x="15" y="193"/>
                </a:cxn>
                <a:cxn ang="0">
                  <a:pos x="37" y="165"/>
                </a:cxn>
                <a:cxn ang="0">
                  <a:pos x="99" y="111"/>
                </a:cxn>
                <a:cxn ang="0">
                  <a:pos x="112" y="91"/>
                </a:cxn>
                <a:cxn ang="0">
                  <a:pos x="143" y="20"/>
                </a:cxn>
                <a:cxn ang="0">
                  <a:pos x="143" y="0"/>
                </a:cxn>
                <a:cxn ang="0">
                  <a:pos x="128" y="0"/>
                </a:cxn>
                <a:cxn ang="0">
                  <a:pos x="57" y="29"/>
                </a:cxn>
                <a:cxn ang="0">
                  <a:pos x="44" y="20"/>
                </a:cxn>
                <a:cxn ang="0">
                  <a:pos x="37" y="7"/>
                </a:cxn>
                <a:cxn ang="0">
                  <a:pos x="29" y="20"/>
                </a:cxn>
                <a:cxn ang="0">
                  <a:pos x="29" y="29"/>
                </a:cxn>
                <a:cxn ang="0">
                  <a:pos x="44" y="46"/>
                </a:cxn>
                <a:cxn ang="0">
                  <a:pos x="99" y="52"/>
                </a:cxn>
                <a:cxn ang="0">
                  <a:pos x="62" y="96"/>
                </a:cxn>
                <a:cxn ang="0">
                  <a:pos x="37" y="96"/>
                </a:cxn>
                <a:cxn ang="0">
                  <a:pos x="22" y="118"/>
                </a:cxn>
                <a:cxn ang="0">
                  <a:pos x="22" y="118"/>
                </a:cxn>
                <a:cxn ang="0">
                  <a:pos x="22" y="118"/>
                </a:cxn>
              </a:cxnLst>
              <a:rect l="0" t="0" r="r" b="b"/>
              <a:pathLst>
                <a:path w="143" h="193">
                  <a:moveTo>
                    <a:pt x="22" y="118"/>
                  </a:moveTo>
                  <a:lnTo>
                    <a:pt x="0" y="141"/>
                  </a:lnTo>
                  <a:lnTo>
                    <a:pt x="0" y="187"/>
                  </a:lnTo>
                  <a:lnTo>
                    <a:pt x="15" y="193"/>
                  </a:lnTo>
                  <a:lnTo>
                    <a:pt x="37" y="165"/>
                  </a:lnTo>
                  <a:lnTo>
                    <a:pt x="99" y="111"/>
                  </a:lnTo>
                  <a:lnTo>
                    <a:pt x="112" y="91"/>
                  </a:lnTo>
                  <a:lnTo>
                    <a:pt x="143" y="20"/>
                  </a:lnTo>
                  <a:lnTo>
                    <a:pt x="143" y="0"/>
                  </a:lnTo>
                  <a:lnTo>
                    <a:pt x="128" y="0"/>
                  </a:lnTo>
                  <a:lnTo>
                    <a:pt x="57" y="29"/>
                  </a:lnTo>
                  <a:lnTo>
                    <a:pt x="44" y="20"/>
                  </a:lnTo>
                  <a:lnTo>
                    <a:pt x="37" y="7"/>
                  </a:lnTo>
                  <a:lnTo>
                    <a:pt x="29" y="20"/>
                  </a:lnTo>
                  <a:lnTo>
                    <a:pt x="29" y="29"/>
                  </a:lnTo>
                  <a:lnTo>
                    <a:pt x="44" y="46"/>
                  </a:lnTo>
                  <a:lnTo>
                    <a:pt x="99" y="52"/>
                  </a:lnTo>
                  <a:lnTo>
                    <a:pt x="62" y="96"/>
                  </a:lnTo>
                  <a:lnTo>
                    <a:pt x="37" y="96"/>
                  </a:lnTo>
                  <a:lnTo>
                    <a:pt x="22" y="11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>
              <a:off x="2563" y="2445"/>
              <a:ext cx="161" cy="190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5" y="89"/>
                </a:cxn>
                <a:cxn ang="0">
                  <a:pos x="48" y="89"/>
                </a:cxn>
                <a:cxn ang="0">
                  <a:pos x="48" y="74"/>
                </a:cxn>
                <a:cxn ang="0">
                  <a:pos x="70" y="67"/>
                </a:cxn>
                <a:cxn ang="0">
                  <a:pos x="70" y="20"/>
                </a:cxn>
                <a:cxn ang="0">
                  <a:pos x="110" y="20"/>
                </a:cxn>
                <a:cxn ang="0">
                  <a:pos x="110" y="0"/>
                </a:cxn>
                <a:cxn ang="0">
                  <a:pos x="161" y="33"/>
                </a:cxn>
                <a:cxn ang="0">
                  <a:pos x="134" y="33"/>
                </a:cxn>
                <a:cxn ang="0">
                  <a:pos x="154" y="183"/>
                </a:cxn>
                <a:cxn ang="0">
                  <a:pos x="90" y="183"/>
                </a:cxn>
                <a:cxn ang="0">
                  <a:pos x="84" y="190"/>
                </a:cxn>
                <a:cxn ang="0">
                  <a:pos x="77" y="183"/>
                </a:cxn>
                <a:cxn ang="0">
                  <a:pos x="64" y="190"/>
                </a:cxn>
                <a:cxn ang="0">
                  <a:pos x="48" y="168"/>
                </a:cxn>
                <a:cxn ang="0">
                  <a:pos x="27" y="161"/>
                </a:cxn>
                <a:cxn ang="0">
                  <a:pos x="5" y="161"/>
                </a:cxn>
                <a:cxn ang="0">
                  <a:pos x="0" y="168"/>
                </a:cxn>
                <a:cxn ang="0">
                  <a:pos x="5" y="139"/>
                </a:cxn>
                <a:cxn ang="0">
                  <a:pos x="0" y="124"/>
                </a:cxn>
                <a:cxn ang="0">
                  <a:pos x="5" y="109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0" y="96"/>
                </a:cxn>
              </a:cxnLst>
              <a:rect l="0" t="0" r="r" b="b"/>
              <a:pathLst>
                <a:path w="161" h="190">
                  <a:moveTo>
                    <a:pt x="0" y="96"/>
                  </a:moveTo>
                  <a:lnTo>
                    <a:pt x="5" y="89"/>
                  </a:lnTo>
                  <a:lnTo>
                    <a:pt x="48" y="89"/>
                  </a:lnTo>
                  <a:lnTo>
                    <a:pt x="48" y="74"/>
                  </a:lnTo>
                  <a:lnTo>
                    <a:pt x="70" y="67"/>
                  </a:lnTo>
                  <a:lnTo>
                    <a:pt x="70" y="20"/>
                  </a:lnTo>
                  <a:lnTo>
                    <a:pt x="110" y="20"/>
                  </a:lnTo>
                  <a:lnTo>
                    <a:pt x="110" y="0"/>
                  </a:lnTo>
                  <a:lnTo>
                    <a:pt x="161" y="33"/>
                  </a:lnTo>
                  <a:lnTo>
                    <a:pt x="134" y="33"/>
                  </a:lnTo>
                  <a:lnTo>
                    <a:pt x="154" y="183"/>
                  </a:lnTo>
                  <a:lnTo>
                    <a:pt x="90" y="183"/>
                  </a:lnTo>
                  <a:lnTo>
                    <a:pt x="84" y="190"/>
                  </a:lnTo>
                  <a:lnTo>
                    <a:pt x="77" y="183"/>
                  </a:lnTo>
                  <a:lnTo>
                    <a:pt x="64" y="190"/>
                  </a:lnTo>
                  <a:lnTo>
                    <a:pt x="48" y="168"/>
                  </a:lnTo>
                  <a:lnTo>
                    <a:pt x="27" y="161"/>
                  </a:lnTo>
                  <a:lnTo>
                    <a:pt x="5" y="161"/>
                  </a:lnTo>
                  <a:lnTo>
                    <a:pt x="0" y="168"/>
                  </a:lnTo>
                  <a:lnTo>
                    <a:pt x="5" y="139"/>
                  </a:lnTo>
                  <a:lnTo>
                    <a:pt x="0" y="124"/>
                  </a:lnTo>
                  <a:lnTo>
                    <a:pt x="5" y="109"/>
                  </a:lnTo>
                  <a:lnTo>
                    <a:pt x="0" y="9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2" name="Freeform 92"/>
            <p:cNvSpPr>
              <a:spLocks/>
            </p:cNvSpPr>
            <p:nvPr/>
          </p:nvSpPr>
          <p:spPr bwMode="auto">
            <a:xfrm>
              <a:off x="2563" y="2435"/>
              <a:ext cx="114" cy="107"/>
            </a:xfrm>
            <a:custGeom>
              <a:avLst/>
              <a:gdLst/>
              <a:ahLst/>
              <a:cxnLst>
                <a:cxn ang="0">
                  <a:pos x="0" y="107"/>
                </a:cxn>
                <a:cxn ang="0">
                  <a:pos x="7" y="101"/>
                </a:cxn>
                <a:cxn ang="0">
                  <a:pos x="50" y="101"/>
                </a:cxn>
                <a:cxn ang="0">
                  <a:pos x="50" y="87"/>
                </a:cxn>
                <a:cxn ang="0">
                  <a:pos x="70" y="77"/>
                </a:cxn>
                <a:cxn ang="0">
                  <a:pos x="70" y="32"/>
                </a:cxn>
                <a:cxn ang="0">
                  <a:pos x="114" y="32"/>
                </a:cxn>
                <a:cxn ang="0">
                  <a:pos x="114" y="10"/>
                </a:cxn>
                <a:cxn ang="0">
                  <a:pos x="50" y="0"/>
                </a:cxn>
                <a:cxn ang="0">
                  <a:pos x="27" y="55"/>
                </a:cxn>
                <a:cxn ang="0">
                  <a:pos x="0" y="92"/>
                </a:cxn>
                <a:cxn ang="0">
                  <a:pos x="0" y="107"/>
                </a:cxn>
                <a:cxn ang="0">
                  <a:pos x="0" y="107"/>
                </a:cxn>
                <a:cxn ang="0">
                  <a:pos x="0" y="107"/>
                </a:cxn>
              </a:cxnLst>
              <a:rect l="0" t="0" r="r" b="b"/>
              <a:pathLst>
                <a:path w="114" h="107">
                  <a:moveTo>
                    <a:pt x="0" y="107"/>
                  </a:moveTo>
                  <a:lnTo>
                    <a:pt x="7" y="101"/>
                  </a:lnTo>
                  <a:lnTo>
                    <a:pt x="50" y="101"/>
                  </a:lnTo>
                  <a:lnTo>
                    <a:pt x="50" y="87"/>
                  </a:lnTo>
                  <a:lnTo>
                    <a:pt x="70" y="77"/>
                  </a:lnTo>
                  <a:lnTo>
                    <a:pt x="70" y="32"/>
                  </a:lnTo>
                  <a:lnTo>
                    <a:pt x="114" y="32"/>
                  </a:lnTo>
                  <a:lnTo>
                    <a:pt x="114" y="10"/>
                  </a:lnTo>
                  <a:lnTo>
                    <a:pt x="50" y="0"/>
                  </a:lnTo>
                  <a:lnTo>
                    <a:pt x="27" y="55"/>
                  </a:lnTo>
                  <a:lnTo>
                    <a:pt x="0" y="92"/>
                  </a:lnTo>
                  <a:lnTo>
                    <a:pt x="0" y="10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3" name="Freeform 93"/>
            <p:cNvSpPr>
              <a:spLocks/>
            </p:cNvSpPr>
            <p:nvPr/>
          </p:nvSpPr>
          <p:spPr bwMode="auto">
            <a:xfrm>
              <a:off x="2554" y="2608"/>
              <a:ext cx="86" cy="69"/>
            </a:xfrm>
            <a:custGeom>
              <a:avLst/>
              <a:gdLst/>
              <a:ahLst/>
              <a:cxnLst>
                <a:cxn ang="0">
                  <a:pos x="9" y="54"/>
                </a:cxn>
                <a:cxn ang="0">
                  <a:pos x="16" y="54"/>
                </a:cxn>
                <a:cxn ang="0">
                  <a:pos x="37" y="45"/>
                </a:cxn>
                <a:cxn ang="0">
                  <a:pos x="42" y="54"/>
                </a:cxn>
                <a:cxn ang="0">
                  <a:pos x="51" y="45"/>
                </a:cxn>
                <a:cxn ang="0">
                  <a:pos x="9" y="45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16" y="0"/>
                </a:cxn>
                <a:cxn ang="0">
                  <a:pos x="37" y="0"/>
                </a:cxn>
                <a:cxn ang="0">
                  <a:pos x="59" y="8"/>
                </a:cxn>
                <a:cxn ang="0">
                  <a:pos x="73" y="30"/>
                </a:cxn>
                <a:cxn ang="0">
                  <a:pos x="86" y="69"/>
                </a:cxn>
                <a:cxn ang="0">
                  <a:pos x="9" y="69"/>
                </a:cxn>
                <a:cxn ang="0">
                  <a:pos x="9" y="54"/>
                </a:cxn>
                <a:cxn ang="0">
                  <a:pos x="9" y="54"/>
                </a:cxn>
                <a:cxn ang="0">
                  <a:pos x="9" y="54"/>
                </a:cxn>
              </a:cxnLst>
              <a:rect l="0" t="0" r="r" b="b"/>
              <a:pathLst>
                <a:path w="86" h="69">
                  <a:moveTo>
                    <a:pt x="9" y="54"/>
                  </a:moveTo>
                  <a:lnTo>
                    <a:pt x="16" y="54"/>
                  </a:lnTo>
                  <a:lnTo>
                    <a:pt x="37" y="45"/>
                  </a:lnTo>
                  <a:lnTo>
                    <a:pt x="42" y="54"/>
                  </a:lnTo>
                  <a:lnTo>
                    <a:pt x="51" y="45"/>
                  </a:lnTo>
                  <a:lnTo>
                    <a:pt x="9" y="45"/>
                  </a:lnTo>
                  <a:lnTo>
                    <a:pt x="0" y="30"/>
                  </a:lnTo>
                  <a:lnTo>
                    <a:pt x="9" y="8"/>
                  </a:lnTo>
                  <a:lnTo>
                    <a:pt x="16" y="0"/>
                  </a:lnTo>
                  <a:lnTo>
                    <a:pt x="37" y="0"/>
                  </a:lnTo>
                  <a:lnTo>
                    <a:pt x="59" y="8"/>
                  </a:lnTo>
                  <a:lnTo>
                    <a:pt x="73" y="30"/>
                  </a:lnTo>
                  <a:lnTo>
                    <a:pt x="86" y="69"/>
                  </a:lnTo>
                  <a:lnTo>
                    <a:pt x="9" y="69"/>
                  </a:lnTo>
                  <a:lnTo>
                    <a:pt x="9" y="5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4" name="Freeform 94"/>
            <p:cNvSpPr>
              <a:spLocks/>
            </p:cNvSpPr>
            <p:nvPr/>
          </p:nvSpPr>
          <p:spPr bwMode="auto">
            <a:xfrm>
              <a:off x="2563" y="2657"/>
              <a:ext cx="42" cy="25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7" y="25"/>
                </a:cxn>
                <a:cxn ang="0">
                  <a:pos x="28" y="0"/>
                </a:cxn>
                <a:cxn ang="0">
                  <a:pos x="33" y="25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25"/>
                </a:cxn>
                <a:cxn ang="0">
                  <a:pos x="0" y="25"/>
                </a:cxn>
                <a:cxn ang="0">
                  <a:pos x="0" y="25"/>
                </a:cxn>
              </a:cxnLst>
              <a:rect l="0" t="0" r="r" b="b"/>
              <a:pathLst>
                <a:path w="42" h="25">
                  <a:moveTo>
                    <a:pt x="0" y="25"/>
                  </a:moveTo>
                  <a:lnTo>
                    <a:pt x="7" y="25"/>
                  </a:lnTo>
                  <a:lnTo>
                    <a:pt x="28" y="0"/>
                  </a:lnTo>
                  <a:lnTo>
                    <a:pt x="33" y="25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5" name="Freeform 95"/>
            <p:cNvSpPr>
              <a:spLocks/>
            </p:cNvSpPr>
            <p:nvPr/>
          </p:nvSpPr>
          <p:spPr bwMode="auto">
            <a:xfrm>
              <a:off x="2563" y="2677"/>
              <a:ext cx="42" cy="30"/>
            </a:xfrm>
            <a:custGeom>
              <a:avLst/>
              <a:gdLst/>
              <a:ahLst/>
              <a:cxnLst>
                <a:cxn ang="0">
                  <a:pos x="28" y="30"/>
                </a:cxn>
                <a:cxn ang="0">
                  <a:pos x="42" y="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20" y="8"/>
                </a:cxn>
                <a:cxn ang="0">
                  <a:pos x="20" y="17"/>
                </a:cxn>
                <a:cxn ang="0">
                  <a:pos x="28" y="30"/>
                </a:cxn>
                <a:cxn ang="0">
                  <a:pos x="28" y="30"/>
                </a:cxn>
                <a:cxn ang="0">
                  <a:pos x="28" y="30"/>
                </a:cxn>
              </a:cxnLst>
              <a:rect l="0" t="0" r="r" b="b"/>
              <a:pathLst>
                <a:path w="42" h="30">
                  <a:moveTo>
                    <a:pt x="28" y="30"/>
                  </a:moveTo>
                  <a:lnTo>
                    <a:pt x="42" y="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20" y="8"/>
                  </a:lnTo>
                  <a:lnTo>
                    <a:pt x="20" y="17"/>
                  </a:lnTo>
                  <a:lnTo>
                    <a:pt x="28" y="3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6" name="Freeform 96"/>
            <p:cNvSpPr>
              <a:spLocks/>
            </p:cNvSpPr>
            <p:nvPr/>
          </p:nvSpPr>
          <p:spPr bwMode="auto">
            <a:xfrm>
              <a:off x="2590" y="2677"/>
              <a:ext cx="92" cy="72"/>
            </a:xfrm>
            <a:custGeom>
              <a:avLst/>
              <a:gdLst/>
              <a:ahLst/>
              <a:cxnLst>
                <a:cxn ang="0">
                  <a:pos x="85" y="72"/>
                </a:cxn>
                <a:cxn ang="0">
                  <a:pos x="92" y="72"/>
                </a:cxn>
                <a:cxn ang="0">
                  <a:pos x="92" y="35"/>
                </a:cxn>
                <a:cxn ang="0">
                  <a:pos x="78" y="0"/>
                </a:cxn>
                <a:cxn ang="0">
                  <a:pos x="58" y="8"/>
                </a:cxn>
                <a:cxn ang="0">
                  <a:pos x="43" y="8"/>
                </a:cxn>
                <a:cxn ang="0">
                  <a:pos x="48" y="0"/>
                </a:cxn>
                <a:cxn ang="0">
                  <a:pos x="15" y="0"/>
                </a:cxn>
                <a:cxn ang="0">
                  <a:pos x="15" y="8"/>
                </a:cxn>
                <a:cxn ang="0">
                  <a:pos x="0" y="28"/>
                </a:cxn>
                <a:cxn ang="0">
                  <a:pos x="21" y="43"/>
                </a:cxn>
                <a:cxn ang="0">
                  <a:pos x="37" y="35"/>
                </a:cxn>
                <a:cxn ang="0">
                  <a:pos x="43" y="35"/>
                </a:cxn>
                <a:cxn ang="0">
                  <a:pos x="58" y="52"/>
                </a:cxn>
                <a:cxn ang="0">
                  <a:pos x="58" y="59"/>
                </a:cxn>
                <a:cxn ang="0">
                  <a:pos x="63" y="52"/>
                </a:cxn>
                <a:cxn ang="0">
                  <a:pos x="78" y="72"/>
                </a:cxn>
                <a:cxn ang="0">
                  <a:pos x="85" y="72"/>
                </a:cxn>
                <a:cxn ang="0">
                  <a:pos x="85" y="72"/>
                </a:cxn>
              </a:cxnLst>
              <a:rect l="0" t="0" r="r" b="b"/>
              <a:pathLst>
                <a:path w="92" h="72">
                  <a:moveTo>
                    <a:pt x="85" y="72"/>
                  </a:moveTo>
                  <a:lnTo>
                    <a:pt x="92" y="72"/>
                  </a:lnTo>
                  <a:lnTo>
                    <a:pt x="92" y="35"/>
                  </a:lnTo>
                  <a:lnTo>
                    <a:pt x="78" y="0"/>
                  </a:lnTo>
                  <a:lnTo>
                    <a:pt x="58" y="8"/>
                  </a:lnTo>
                  <a:lnTo>
                    <a:pt x="43" y="8"/>
                  </a:lnTo>
                  <a:lnTo>
                    <a:pt x="48" y="0"/>
                  </a:lnTo>
                  <a:lnTo>
                    <a:pt x="15" y="0"/>
                  </a:lnTo>
                  <a:lnTo>
                    <a:pt x="15" y="8"/>
                  </a:lnTo>
                  <a:lnTo>
                    <a:pt x="0" y="28"/>
                  </a:lnTo>
                  <a:lnTo>
                    <a:pt x="21" y="43"/>
                  </a:lnTo>
                  <a:lnTo>
                    <a:pt x="37" y="35"/>
                  </a:lnTo>
                  <a:lnTo>
                    <a:pt x="43" y="35"/>
                  </a:lnTo>
                  <a:lnTo>
                    <a:pt x="58" y="52"/>
                  </a:lnTo>
                  <a:lnTo>
                    <a:pt x="58" y="59"/>
                  </a:lnTo>
                  <a:lnTo>
                    <a:pt x="63" y="52"/>
                  </a:lnTo>
                  <a:lnTo>
                    <a:pt x="78" y="72"/>
                  </a:lnTo>
                  <a:lnTo>
                    <a:pt x="85" y="7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7" name="Freeform 97"/>
            <p:cNvSpPr>
              <a:spLocks/>
            </p:cNvSpPr>
            <p:nvPr/>
          </p:nvSpPr>
          <p:spPr bwMode="auto">
            <a:xfrm>
              <a:off x="2610" y="2712"/>
              <a:ext cx="37" cy="47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15" y="0"/>
                </a:cxn>
                <a:cxn ang="0">
                  <a:pos x="22" y="0"/>
                </a:cxn>
                <a:cxn ang="0">
                  <a:pos x="37" y="17"/>
                </a:cxn>
                <a:cxn ang="0">
                  <a:pos x="37" y="25"/>
                </a:cxn>
                <a:cxn ang="0">
                  <a:pos x="22" y="47"/>
                </a:cxn>
                <a:cxn ang="0">
                  <a:pos x="15" y="39"/>
                </a:cxn>
                <a:cxn ang="0">
                  <a:pos x="0" y="39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37" h="47">
                  <a:moveTo>
                    <a:pt x="0" y="8"/>
                  </a:moveTo>
                  <a:lnTo>
                    <a:pt x="15" y="0"/>
                  </a:lnTo>
                  <a:lnTo>
                    <a:pt x="22" y="0"/>
                  </a:lnTo>
                  <a:lnTo>
                    <a:pt x="37" y="17"/>
                  </a:lnTo>
                  <a:lnTo>
                    <a:pt x="37" y="25"/>
                  </a:lnTo>
                  <a:lnTo>
                    <a:pt x="22" y="47"/>
                  </a:lnTo>
                  <a:lnTo>
                    <a:pt x="15" y="39"/>
                  </a:lnTo>
                  <a:lnTo>
                    <a:pt x="0" y="39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8" name="Freeform 98"/>
            <p:cNvSpPr>
              <a:spLocks/>
            </p:cNvSpPr>
            <p:nvPr/>
          </p:nvSpPr>
          <p:spPr bwMode="auto">
            <a:xfrm>
              <a:off x="2632" y="2729"/>
              <a:ext cx="58" cy="67"/>
            </a:xfrm>
            <a:custGeom>
              <a:avLst/>
              <a:gdLst/>
              <a:ahLst/>
              <a:cxnLst>
                <a:cxn ang="0">
                  <a:pos x="58" y="67"/>
                </a:cxn>
                <a:cxn ang="0">
                  <a:pos x="58" y="47"/>
                </a:cxn>
                <a:cxn ang="0">
                  <a:pos x="43" y="39"/>
                </a:cxn>
                <a:cxn ang="0">
                  <a:pos x="43" y="22"/>
                </a:cxn>
                <a:cxn ang="0">
                  <a:pos x="35" y="22"/>
                </a:cxn>
                <a:cxn ang="0">
                  <a:pos x="21" y="0"/>
                </a:cxn>
                <a:cxn ang="0">
                  <a:pos x="0" y="30"/>
                </a:cxn>
                <a:cxn ang="0">
                  <a:pos x="43" y="67"/>
                </a:cxn>
                <a:cxn ang="0">
                  <a:pos x="58" y="67"/>
                </a:cxn>
                <a:cxn ang="0">
                  <a:pos x="58" y="67"/>
                </a:cxn>
              </a:cxnLst>
              <a:rect l="0" t="0" r="r" b="b"/>
              <a:pathLst>
                <a:path w="58" h="67">
                  <a:moveTo>
                    <a:pt x="58" y="67"/>
                  </a:moveTo>
                  <a:lnTo>
                    <a:pt x="58" y="47"/>
                  </a:lnTo>
                  <a:lnTo>
                    <a:pt x="43" y="39"/>
                  </a:lnTo>
                  <a:lnTo>
                    <a:pt x="43" y="22"/>
                  </a:lnTo>
                  <a:lnTo>
                    <a:pt x="35" y="22"/>
                  </a:lnTo>
                  <a:lnTo>
                    <a:pt x="21" y="0"/>
                  </a:lnTo>
                  <a:lnTo>
                    <a:pt x="0" y="30"/>
                  </a:lnTo>
                  <a:lnTo>
                    <a:pt x="43" y="67"/>
                  </a:lnTo>
                  <a:lnTo>
                    <a:pt x="58" y="6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9" name="Freeform 99"/>
            <p:cNvSpPr>
              <a:spLocks/>
            </p:cNvSpPr>
            <p:nvPr/>
          </p:nvSpPr>
          <p:spPr bwMode="auto">
            <a:xfrm>
              <a:off x="2719" y="2640"/>
              <a:ext cx="99" cy="80"/>
            </a:xfrm>
            <a:custGeom>
              <a:avLst/>
              <a:gdLst/>
              <a:ahLst/>
              <a:cxnLst>
                <a:cxn ang="0">
                  <a:pos x="0" y="65"/>
                </a:cxn>
                <a:cxn ang="0">
                  <a:pos x="21" y="22"/>
                </a:cxn>
                <a:cxn ang="0">
                  <a:pos x="40" y="17"/>
                </a:cxn>
                <a:cxn ang="0">
                  <a:pos x="57" y="0"/>
                </a:cxn>
                <a:cxn ang="0">
                  <a:pos x="77" y="0"/>
                </a:cxn>
                <a:cxn ang="0">
                  <a:pos x="77" y="17"/>
                </a:cxn>
                <a:cxn ang="0">
                  <a:pos x="90" y="38"/>
                </a:cxn>
                <a:cxn ang="0">
                  <a:pos x="99" y="38"/>
                </a:cxn>
                <a:cxn ang="0">
                  <a:pos x="99" y="45"/>
                </a:cxn>
                <a:cxn ang="0">
                  <a:pos x="83" y="52"/>
                </a:cxn>
                <a:cxn ang="0">
                  <a:pos x="35" y="52"/>
                </a:cxn>
                <a:cxn ang="0">
                  <a:pos x="35" y="80"/>
                </a:cxn>
                <a:cxn ang="0">
                  <a:pos x="21" y="74"/>
                </a:cxn>
                <a:cxn ang="0">
                  <a:pos x="5" y="74"/>
                </a:cxn>
                <a:cxn ang="0">
                  <a:pos x="0" y="65"/>
                </a:cxn>
                <a:cxn ang="0">
                  <a:pos x="0" y="65"/>
                </a:cxn>
                <a:cxn ang="0">
                  <a:pos x="0" y="65"/>
                </a:cxn>
              </a:cxnLst>
              <a:rect l="0" t="0" r="r" b="b"/>
              <a:pathLst>
                <a:path w="99" h="80">
                  <a:moveTo>
                    <a:pt x="0" y="65"/>
                  </a:moveTo>
                  <a:lnTo>
                    <a:pt x="21" y="22"/>
                  </a:lnTo>
                  <a:lnTo>
                    <a:pt x="40" y="17"/>
                  </a:lnTo>
                  <a:lnTo>
                    <a:pt x="57" y="0"/>
                  </a:lnTo>
                  <a:lnTo>
                    <a:pt x="77" y="0"/>
                  </a:lnTo>
                  <a:lnTo>
                    <a:pt x="77" y="17"/>
                  </a:lnTo>
                  <a:lnTo>
                    <a:pt x="90" y="38"/>
                  </a:lnTo>
                  <a:lnTo>
                    <a:pt x="99" y="38"/>
                  </a:lnTo>
                  <a:lnTo>
                    <a:pt x="99" y="45"/>
                  </a:lnTo>
                  <a:lnTo>
                    <a:pt x="83" y="52"/>
                  </a:lnTo>
                  <a:lnTo>
                    <a:pt x="35" y="52"/>
                  </a:lnTo>
                  <a:lnTo>
                    <a:pt x="35" y="80"/>
                  </a:lnTo>
                  <a:lnTo>
                    <a:pt x="21" y="74"/>
                  </a:lnTo>
                  <a:lnTo>
                    <a:pt x="5" y="74"/>
                  </a:lnTo>
                  <a:lnTo>
                    <a:pt x="0" y="6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0" name="Freeform 100"/>
            <p:cNvSpPr>
              <a:spLocks/>
            </p:cNvSpPr>
            <p:nvPr/>
          </p:nvSpPr>
          <p:spPr bwMode="auto">
            <a:xfrm>
              <a:off x="2782" y="2694"/>
              <a:ext cx="27" cy="7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0" y="0"/>
                </a:cxn>
                <a:cxn ang="0">
                  <a:pos x="22" y="67"/>
                </a:cxn>
                <a:cxn ang="0">
                  <a:pos x="22" y="75"/>
                </a:cxn>
                <a:cxn ang="0">
                  <a:pos x="27" y="75"/>
                </a:cxn>
                <a:cxn ang="0">
                  <a:pos x="27" y="21"/>
                </a:cxn>
                <a:cxn ang="0">
                  <a:pos x="22" y="13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7" h="75">
                  <a:moveTo>
                    <a:pt x="22" y="0"/>
                  </a:moveTo>
                  <a:lnTo>
                    <a:pt x="0" y="0"/>
                  </a:lnTo>
                  <a:lnTo>
                    <a:pt x="22" y="67"/>
                  </a:lnTo>
                  <a:lnTo>
                    <a:pt x="22" y="75"/>
                  </a:lnTo>
                  <a:lnTo>
                    <a:pt x="27" y="75"/>
                  </a:lnTo>
                  <a:lnTo>
                    <a:pt x="27" y="21"/>
                  </a:lnTo>
                  <a:lnTo>
                    <a:pt x="22" y="13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1" name="Freeform 101"/>
            <p:cNvSpPr>
              <a:spLocks/>
            </p:cNvSpPr>
            <p:nvPr/>
          </p:nvSpPr>
          <p:spPr bwMode="auto">
            <a:xfrm>
              <a:off x="2802" y="2677"/>
              <a:ext cx="37" cy="92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0" y="17"/>
                </a:cxn>
                <a:cxn ang="0">
                  <a:pos x="0" y="30"/>
                </a:cxn>
                <a:cxn ang="0">
                  <a:pos x="9" y="38"/>
                </a:cxn>
                <a:cxn ang="0">
                  <a:pos x="9" y="92"/>
                </a:cxn>
                <a:cxn ang="0">
                  <a:pos x="24" y="92"/>
                </a:cxn>
                <a:cxn ang="0">
                  <a:pos x="24" y="62"/>
                </a:cxn>
                <a:cxn ang="0">
                  <a:pos x="37" y="30"/>
                </a:cxn>
                <a:cxn ang="0">
                  <a:pos x="37" y="10"/>
                </a:cxn>
                <a:cxn ang="0">
                  <a:pos x="24" y="0"/>
                </a:cxn>
                <a:cxn ang="0">
                  <a:pos x="16" y="0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10"/>
                </a:cxn>
              </a:cxnLst>
              <a:rect l="0" t="0" r="r" b="b"/>
              <a:pathLst>
                <a:path w="37" h="92">
                  <a:moveTo>
                    <a:pt x="16" y="10"/>
                  </a:moveTo>
                  <a:lnTo>
                    <a:pt x="0" y="17"/>
                  </a:lnTo>
                  <a:lnTo>
                    <a:pt x="0" y="30"/>
                  </a:lnTo>
                  <a:lnTo>
                    <a:pt x="9" y="38"/>
                  </a:lnTo>
                  <a:lnTo>
                    <a:pt x="9" y="92"/>
                  </a:lnTo>
                  <a:lnTo>
                    <a:pt x="24" y="92"/>
                  </a:lnTo>
                  <a:lnTo>
                    <a:pt x="24" y="62"/>
                  </a:lnTo>
                  <a:lnTo>
                    <a:pt x="37" y="30"/>
                  </a:lnTo>
                  <a:lnTo>
                    <a:pt x="37" y="1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" name="Freeform 102"/>
            <p:cNvSpPr>
              <a:spLocks/>
            </p:cNvSpPr>
            <p:nvPr/>
          </p:nvSpPr>
          <p:spPr bwMode="auto">
            <a:xfrm>
              <a:off x="2918" y="2826"/>
              <a:ext cx="20" cy="27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27"/>
                </a:cxn>
                <a:cxn ang="0">
                  <a:pos x="0" y="27"/>
                </a:cxn>
                <a:cxn ang="0">
                  <a:pos x="8" y="0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20" h="27">
                  <a:moveTo>
                    <a:pt x="20" y="0"/>
                  </a:moveTo>
                  <a:lnTo>
                    <a:pt x="20" y="27"/>
                  </a:lnTo>
                  <a:lnTo>
                    <a:pt x="0" y="27"/>
                  </a:lnTo>
                  <a:lnTo>
                    <a:pt x="8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3" name="Freeform 103"/>
            <p:cNvSpPr>
              <a:spLocks/>
            </p:cNvSpPr>
            <p:nvPr/>
          </p:nvSpPr>
          <p:spPr bwMode="auto">
            <a:xfrm>
              <a:off x="2936" y="2806"/>
              <a:ext cx="103" cy="128"/>
            </a:xfrm>
            <a:custGeom>
              <a:avLst/>
              <a:gdLst/>
              <a:ahLst/>
              <a:cxnLst>
                <a:cxn ang="0">
                  <a:pos x="76" y="9"/>
                </a:cxn>
                <a:cxn ang="0">
                  <a:pos x="76" y="30"/>
                </a:cxn>
                <a:cxn ang="0">
                  <a:pos x="31" y="22"/>
                </a:cxn>
                <a:cxn ang="0">
                  <a:pos x="31" y="39"/>
                </a:cxn>
                <a:cxn ang="0">
                  <a:pos x="39" y="30"/>
                </a:cxn>
                <a:cxn ang="0">
                  <a:pos x="44" y="39"/>
                </a:cxn>
                <a:cxn ang="0">
                  <a:pos x="44" y="83"/>
                </a:cxn>
                <a:cxn ang="0">
                  <a:pos x="24" y="83"/>
                </a:cxn>
                <a:cxn ang="0">
                  <a:pos x="11" y="91"/>
                </a:cxn>
                <a:cxn ang="0">
                  <a:pos x="11" y="96"/>
                </a:cxn>
                <a:cxn ang="0">
                  <a:pos x="0" y="96"/>
                </a:cxn>
                <a:cxn ang="0">
                  <a:pos x="0" y="113"/>
                </a:cxn>
                <a:cxn ang="0">
                  <a:pos x="24" y="128"/>
                </a:cxn>
                <a:cxn ang="0">
                  <a:pos x="24" y="120"/>
                </a:cxn>
                <a:cxn ang="0">
                  <a:pos x="44" y="120"/>
                </a:cxn>
                <a:cxn ang="0">
                  <a:pos x="66" y="113"/>
                </a:cxn>
                <a:cxn ang="0">
                  <a:pos x="76" y="83"/>
                </a:cxn>
                <a:cxn ang="0">
                  <a:pos x="89" y="67"/>
                </a:cxn>
                <a:cxn ang="0">
                  <a:pos x="103" y="0"/>
                </a:cxn>
                <a:cxn ang="0">
                  <a:pos x="81" y="9"/>
                </a:cxn>
                <a:cxn ang="0">
                  <a:pos x="76" y="9"/>
                </a:cxn>
                <a:cxn ang="0">
                  <a:pos x="76" y="9"/>
                </a:cxn>
                <a:cxn ang="0">
                  <a:pos x="76" y="9"/>
                </a:cxn>
              </a:cxnLst>
              <a:rect l="0" t="0" r="r" b="b"/>
              <a:pathLst>
                <a:path w="103" h="128">
                  <a:moveTo>
                    <a:pt x="76" y="9"/>
                  </a:moveTo>
                  <a:lnTo>
                    <a:pt x="76" y="30"/>
                  </a:lnTo>
                  <a:lnTo>
                    <a:pt x="31" y="22"/>
                  </a:lnTo>
                  <a:lnTo>
                    <a:pt x="31" y="39"/>
                  </a:lnTo>
                  <a:lnTo>
                    <a:pt x="39" y="30"/>
                  </a:lnTo>
                  <a:lnTo>
                    <a:pt x="44" y="39"/>
                  </a:lnTo>
                  <a:lnTo>
                    <a:pt x="44" y="83"/>
                  </a:lnTo>
                  <a:lnTo>
                    <a:pt x="24" y="83"/>
                  </a:lnTo>
                  <a:lnTo>
                    <a:pt x="11" y="91"/>
                  </a:lnTo>
                  <a:lnTo>
                    <a:pt x="11" y="96"/>
                  </a:lnTo>
                  <a:lnTo>
                    <a:pt x="0" y="96"/>
                  </a:lnTo>
                  <a:lnTo>
                    <a:pt x="0" y="113"/>
                  </a:lnTo>
                  <a:lnTo>
                    <a:pt x="24" y="128"/>
                  </a:lnTo>
                  <a:lnTo>
                    <a:pt x="24" y="120"/>
                  </a:lnTo>
                  <a:lnTo>
                    <a:pt x="44" y="120"/>
                  </a:lnTo>
                  <a:lnTo>
                    <a:pt x="66" y="113"/>
                  </a:lnTo>
                  <a:lnTo>
                    <a:pt x="76" y="83"/>
                  </a:lnTo>
                  <a:lnTo>
                    <a:pt x="89" y="67"/>
                  </a:lnTo>
                  <a:lnTo>
                    <a:pt x="103" y="0"/>
                  </a:lnTo>
                  <a:lnTo>
                    <a:pt x="81" y="9"/>
                  </a:lnTo>
                  <a:lnTo>
                    <a:pt x="76" y="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4" name="Freeform 104"/>
            <p:cNvSpPr>
              <a:spLocks/>
            </p:cNvSpPr>
            <p:nvPr/>
          </p:nvSpPr>
          <p:spPr bwMode="auto">
            <a:xfrm>
              <a:off x="3189" y="2897"/>
              <a:ext cx="22" cy="29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5"/>
                </a:cxn>
                <a:cxn ang="0">
                  <a:pos x="0" y="29"/>
                </a:cxn>
                <a:cxn ang="0">
                  <a:pos x="0" y="0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29">
                  <a:moveTo>
                    <a:pt x="22" y="0"/>
                  </a:moveTo>
                  <a:lnTo>
                    <a:pt x="22" y="5"/>
                  </a:lnTo>
                  <a:lnTo>
                    <a:pt x="0" y="29"/>
                  </a:lnTo>
                  <a:lnTo>
                    <a:pt x="0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5" name="Freeform 105"/>
            <p:cNvSpPr>
              <a:spLocks/>
            </p:cNvSpPr>
            <p:nvPr/>
          </p:nvSpPr>
          <p:spPr bwMode="auto">
            <a:xfrm>
              <a:off x="2950" y="3104"/>
              <a:ext cx="174" cy="193"/>
            </a:xfrm>
            <a:custGeom>
              <a:avLst/>
              <a:gdLst/>
              <a:ahLst/>
              <a:cxnLst>
                <a:cxn ang="0">
                  <a:pos x="64" y="193"/>
                </a:cxn>
                <a:cxn ang="0">
                  <a:pos x="33" y="116"/>
                </a:cxn>
                <a:cxn ang="0">
                  <a:pos x="33" y="94"/>
                </a:cxn>
                <a:cxn ang="0">
                  <a:pos x="0" y="17"/>
                </a:cxn>
                <a:cxn ang="0">
                  <a:pos x="0" y="0"/>
                </a:cxn>
                <a:cxn ang="0">
                  <a:pos x="33" y="0"/>
                </a:cxn>
                <a:cxn ang="0">
                  <a:pos x="82" y="17"/>
                </a:cxn>
                <a:cxn ang="0">
                  <a:pos x="105" y="17"/>
                </a:cxn>
                <a:cxn ang="0">
                  <a:pos x="132" y="25"/>
                </a:cxn>
                <a:cxn ang="0">
                  <a:pos x="154" y="17"/>
                </a:cxn>
                <a:cxn ang="0">
                  <a:pos x="161" y="0"/>
                </a:cxn>
                <a:cxn ang="0">
                  <a:pos x="174" y="17"/>
                </a:cxn>
                <a:cxn ang="0">
                  <a:pos x="161" y="32"/>
                </a:cxn>
                <a:cxn ang="0">
                  <a:pos x="154" y="25"/>
                </a:cxn>
                <a:cxn ang="0">
                  <a:pos x="127" y="25"/>
                </a:cxn>
                <a:cxn ang="0">
                  <a:pos x="119" y="77"/>
                </a:cxn>
                <a:cxn ang="0">
                  <a:pos x="112" y="94"/>
                </a:cxn>
                <a:cxn ang="0">
                  <a:pos x="112" y="185"/>
                </a:cxn>
                <a:cxn ang="0">
                  <a:pos x="90" y="193"/>
                </a:cxn>
                <a:cxn ang="0">
                  <a:pos x="77" y="193"/>
                </a:cxn>
                <a:cxn ang="0">
                  <a:pos x="70" y="185"/>
                </a:cxn>
                <a:cxn ang="0">
                  <a:pos x="64" y="193"/>
                </a:cxn>
                <a:cxn ang="0">
                  <a:pos x="64" y="193"/>
                </a:cxn>
                <a:cxn ang="0">
                  <a:pos x="64" y="193"/>
                </a:cxn>
              </a:cxnLst>
              <a:rect l="0" t="0" r="r" b="b"/>
              <a:pathLst>
                <a:path w="174" h="193">
                  <a:moveTo>
                    <a:pt x="64" y="193"/>
                  </a:moveTo>
                  <a:lnTo>
                    <a:pt x="33" y="116"/>
                  </a:lnTo>
                  <a:lnTo>
                    <a:pt x="33" y="94"/>
                  </a:lnTo>
                  <a:lnTo>
                    <a:pt x="0" y="17"/>
                  </a:lnTo>
                  <a:lnTo>
                    <a:pt x="0" y="0"/>
                  </a:lnTo>
                  <a:lnTo>
                    <a:pt x="33" y="0"/>
                  </a:lnTo>
                  <a:lnTo>
                    <a:pt x="82" y="17"/>
                  </a:lnTo>
                  <a:lnTo>
                    <a:pt x="105" y="17"/>
                  </a:lnTo>
                  <a:lnTo>
                    <a:pt x="132" y="25"/>
                  </a:lnTo>
                  <a:lnTo>
                    <a:pt x="154" y="17"/>
                  </a:lnTo>
                  <a:lnTo>
                    <a:pt x="161" y="0"/>
                  </a:lnTo>
                  <a:lnTo>
                    <a:pt x="174" y="17"/>
                  </a:lnTo>
                  <a:lnTo>
                    <a:pt x="161" y="32"/>
                  </a:lnTo>
                  <a:lnTo>
                    <a:pt x="154" y="25"/>
                  </a:lnTo>
                  <a:lnTo>
                    <a:pt x="127" y="25"/>
                  </a:lnTo>
                  <a:lnTo>
                    <a:pt x="119" y="77"/>
                  </a:lnTo>
                  <a:lnTo>
                    <a:pt x="112" y="94"/>
                  </a:lnTo>
                  <a:lnTo>
                    <a:pt x="112" y="185"/>
                  </a:lnTo>
                  <a:lnTo>
                    <a:pt x="90" y="193"/>
                  </a:lnTo>
                  <a:lnTo>
                    <a:pt x="77" y="193"/>
                  </a:lnTo>
                  <a:lnTo>
                    <a:pt x="70" y="185"/>
                  </a:lnTo>
                  <a:lnTo>
                    <a:pt x="64" y="19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6" name="Freeform 106"/>
            <p:cNvSpPr>
              <a:spLocks/>
            </p:cNvSpPr>
            <p:nvPr/>
          </p:nvSpPr>
          <p:spPr bwMode="auto">
            <a:xfrm>
              <a:off x="2950" y="2941"/>
              <a:ext cx="164" cy="188"/>
            </a:xfrm>
            <a:custGeom>
              <a:avLst/>
              <a:gdLst/>
              <a:ahLst/>
              <a:cxnLst>
                <a:cxn ang="0">
                  <a:pos x="0" y="163"/>
                </a:cxn>
                <a:cxn ang="0">
                  <a:pos x="32" y="163"/>
                </a:cxn>
                <a:cxn ang="0">
                  <a:pos x="80" y="180"/>
                </a:cxn>
                <a:cxn ang="0">
                  <a:pos x="102" y="180"/>
                </a:cxn>
                <a:cxn ang="0">
                  <a:pos x="131" y="188"/>
                </a:cxn>
                <a:cxn ang="0">
                  <a:pos x="151" y="180"/>
                </a:cxn>
                <a:cxn ang="0">
                  <a:pos x="131" y="159"/>
                </a:cxn>
                <a:cxn ang="0">
                  <a:pos x="131" y="112"/>
                </a:cxn>
                <a:cxn ang="0">
                  <a:pos x="164" y="104"/>
                </a:cxn>
                <a:cxn ang="0">
                  <a:pos x="156" y="75"/>
                </a:cxn>
                <a:cxn ang="0">
                  <a:pos x="131" y="82"/>
                </a:cxn>
                <a:cxn ang="0">
                  <a:pos x="131" y="75"/>
                </a:cxn>
                <a:cxn ang="0">
                  <a:pos x="146" y="69"/>
                </a:cxn>
                <a:cxn ang="0">
                  <a:pos x="131" y="60"/>
                </a:cxn>
                <a:cxn ang="0">
                  <a:pos x="131" y="32"/>
                </a:cxn>
                <a:cxn ang="0">
                  <a:pos x="115" y="23"/>
                </a:cxn>
                <a:cxn ang="0">
                  <a:pos x="102" y="23"/>
                </a:cxn>
                <a:cxn ang="0">
                  <a:pos x="102" y="32"/>
                </a:cxn>
                <a:cxn ang="0">
                  <a:pos x="80" y="38"/>
                </a:cxn>
                <a:cxn ang="0">
                  <a:pos x="69" y="23"/>
                </a:cxn>
                <a:cxn ang="0">
                  <a:pos x="69" y="0"/>
                </a:cxn>
                <a:cxn ang="0">
                  <a:pos x="25" y="0"/>
                </a:cxn>
                <a:cxn ang="0">
                  <a:pos x="10" y="16"/>
                </a:cxn>
                <a:cxn ang="0">
                  <a:pos x="25" y="82"/>
                </a:cxn>
                <a:cxn ang="0">
                  <a:pos x="25" y="104"/>
                </a:cxn>
                <a:cxn ang="0">
                  <a:pos x="10" y="112"/>
                </a:cxn>
                <a:cxn ang="0">
                  <a:pos x="0" y="151"/>
                </a:cxn>
                <a:cxn ang="0">
                  <a:pos x="0" y="163"/>
                </a:cxn>
                <a:cxn ang="0">
                  <a:pos x="0" y="163"/>
                </a:cxn>
                <a:cxn ang="0">
                  <a:pos x="0" y="163"/>
                </a:cxn>
              </a:cxnLst>
              <a:rect l="0" t="0" r="r" b="b"/>
              <a:pathLst>
                <a:path w="164" h="188">
                  <a:moveTo>
                    <a:pt x="0" y="163"/>
                  </a:moveTo>
                  <a:lnTo>
                    <a:pt x="32" y="163"/>
                  </a:lnTo>
                  <a:lnTo>
                    <a:pt x="80" y="180"/>
                  </a:lnTo>
                  <a:lnTo>
                    <a:pt x="102" y="180"/>
                  </a:lnTo>
                  <a:lnTo>
                    <a:pt x="131" y="188"/>
                  </a:lnTo>
                  <a:lnTo>
                    <a:pt x="151" y="180"/>
                  </a:lnTo>
                  <a:lnTo>
                    <a:pt x="131" y="159"/>
                  </a:lnTo>
                  <a:lnTo>
                    <a:pt x="131" y="112"/>
                  </a:lnTo>
                  <a:lnTo>
                    <a:pt x="164" y="104"/>
                  </a:lnTo>
                  <a:lnTo>
                    <a:pt x="156" y="75"/>
                  </a:lnTo>
                  <a:lnTo>
                    <a:pt x="131" y="82"/>
                  </a:lnTo>
                  <a:lnTo>
                    <a:pt x="131" y="75"/>
                  </a:lnTo>
                  <a:lnTo>
                    <a:pt x="146" y="69"/>
                  </a:lnTo>
                  <a:lnTo>
                    <a:pt x="131" y="60"/>
                  </a:lnTo>
                  <a:lnTo>
                    <a:pt x="131" y="32"/>
                  </a:lnTo>
                  <a:lnTo>
                    <a:pt x="115" y="23"/>
                  </a:lnTo>
                  <a:lnTo>
                    <a:pt x="102" y="23"/>
                  </a:lnTo>
                  <a:lnTo>
                    <a:pt x="102" y="32"/>
                  </a:lnTo>
                  <a:lnTo>
                    <a:pt x="80" y="38"/>
                  </a:lnTo>
                  <a:lnTo>
                    <a:pt x="69" y="23"/>
                  </a:lnTo>
                  <a:lnTo>
                    <a:pt x="69" y="0"/>
                  </a:lnTo>
                  <a:lnTo>
                    <a:pt x="25" y="0"/>
                  </a:lnTo>
                  <a:lnTo>
                    <a:pt x="10" y="16"/>
                  </a:lnTo>
                  <a:lnTo>
                    <a:pt x="25" y="82"/>
                  </a:lnTo>
                  <a:lnTo>
                    <a:pt x="25" y="104"/>
                  </a:lnTo>
                  <a:lnTo>
                    <a:pt x="10" y="112"/>
                  </a:lnTo>
                  <a:lnTo>
                    <a:pt x="0" y="151"/>
                  </a:lnTo>
                  <a:lnTo>
                    <a:pt x="0" y="16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7" name="Freeform 107"/>
            <p:cNvSpPr>
              <a:spLocks/>
            </p:cNvSpPr>
            <p:nvPr/>
          </p:nvSpPr>
          <p:spPr bwMode="auto">
            <a:xfrm>
              <a:off x="3010" y="3178"/>
              <a:ext cx="220" cy="222"/>
            </a:xfrm>
            <a:custGeom>
              <a:avLst/>
              <a:gdLst/>
              <a:ahLst/>
              <a:cxnLst>
                <a:cxn ang="0">
                  <a:pos x="198" y="17"/>
                </a:cxn>
                <a:cxn ang="0">
                  <a:pos x="205" y="69"/>
                </a:cxn>
                <a:cxn ang="0">
                  <a:pos x="198" y="69"/>
                </a:cxn>
                <a:cxn ang="0">
                  <a:pos x="191" y="75"/>
                </a:cxn>
                <a:cxn ang="0">
                  <a:pos x="198" y="82"/>
                </a:cxn>
                <a:cxn ang="0">
                  <a:pos x="205" y="75"/>
                </a:cxn>
                <a:cxn ang="0">
                  <a:pos x="220" y="75"/>
                </a:cxn>
                <a:cxn ang="0">
                  <a:pos x="220" y="114"/>
                </a:cxn>
                <a:cxn ang="0">
                  <a:pos x="198" y="122"/>
                </a:cxn>
                <a:cxn ang="0">
                  <a:pos x="183" y="153"/>
                </a:cxn>
                <a:cxn ang="0">
                  <a:pos x="154" y="176"/>
                </a:cxn>
                <a:cxn ang="0">
                  <a:pos x="139" y="201"/>
                </a:cxn>
                <a:cxn ang="0">
                  <a:pos x="71" y="206"/>
                </a:cxn>
                <a:cxn ang="0">
                  <a:pos x="49" y="222"/>
                </a:cxn>
                <a:cxn ang="0">
                  <a:pos x="42" y="222"/>
                </a:cxn>
                <a:cxn ang="0">
                  <a:pos x="27" y="206"/>
                </a:cxn>
                <a:cxn ang="0">
                  <a:pos x="20" y="176"/>
                </a:cxn>
                <a:cxn ang="0">
                  <a:pos x="20" y="168"/>
                </a:cxn>
                <a:cxn ang="0">
                  <a:pos x="7" y="114"/>
                </a:cxn>
                <a:cxn ang="0">
                  <a:pos x="0" y="114"/>
                </a:cxn>
                <a:cxn ang="0">
                  <a:pos x="7" y="107"/>
                </a:cxn>
                <a:cxn ang="0">
                  <a:pos x="14" y="114"/>
                </a:cxn>
                <a:cxn ang="0">
                  <a:pos x="27" y="114"/>
                </a:cxn>
                <a:cxn ang="0">
                  <a:pos x="49" y="107"/>
                </a:cxn>
                <a:cxn ang="0">
                  <a:pos x="49" y="43"/>
                </a:cxn>
                <a:cxn ang="0">
                  <a:pos x="55" y="60"/>
                </a:cxn>
                <a:cxn ang="0">
                  <a:pos x="55" y="75"/>
                </a:cxn>
                <a:cxn ang="0">
                  <a:pos x="71" y="75"/>
                </a:cxn>
                <a:cxn ang="0">
                  <a:pos x="97" y="60"/>
                </a:cxn>
                <a:cxn ang="0">
                  <a:pos x="106" y="69"/>
                </a:cxn>
                <a:cxn ang="0">
                  <a:pos x="176" y="0"/>
                </a:cxn>
                <a:cxn ang="0">
                  <a:pos x="191" y="17"/>
                </a:cxn>
                <a:cxn ang="0">
                  <a:pos x="198" y="17"/>
                </a:cxn>
                <a:cxn ang="0">
                  <a:pos x="198" y="17"/>
                </a:cxn>
              </a:cxnLst>
              <a:rect l="0" t="0" r="r" b="b"/>
              <a:pathLst>
                <a:path w="220" h="222">
                  <a:moveTo>
                    <a:pt x="198" y="17"/>
                  </a:moveTo>
                  <a:lnTo>
                    <a:pt x="205" y="69"/>
                  </a:lnTo>
                  <a:lnTo>
                    <a:pt x="198" y="69"/>
                  </a:lnTo>
                  <a:lnTo>
                    <a:pt x="191" y="75"/>
                  </a:lnTo>
                  <a:lnTo>
                    <a:pt x="198" y="82"/>
                  </a:lnTo>
                  <a:lnTo>
                    <a:pt x="205" y="75"/>
                  </a:lnTo>
                  <a:lnTo>
                    <a:pt x="220" y="75"/>
                  </a:lnTo>
                  <a:lnTo>
                    <a:pt x="220" y="114"/>
                  </a:lnTo>
                  <a:lnTo>
                    <a:pt x="198" y="122"/>
                  </a:lnTo>
                  <a:lnTo>
                    <a:pt x="183" y="153"/>
                  </a:lnTo>
                  <a:lnTo>
                    <a:pt x="154" y="176"/>
                  </a:lnTo>
                  <a:lnTo>
                    <a:pt x="139" y="201"/>
                  </a:lnTo>
                  <a:lnTo>
                    <a:pt x="71" y="206"/>
                  </a:lnTo>
                  <a:lnTo>
                    <a:pt x="49" y="222"/>
                  </a:lnTo>
                  <a:lnTo>
                    <a:pt x="42" y="222"/>
                  </a:lnTo>
                  <a:lnTo>
                    <a:pt x="27" y="206"/>
                  </a:lnTo>
                  <a:lnTo>
                    <a:pt x="20" y="176"/>
                  </a:lnTo>
                  <a:lnTo>
                    <a:pt x="20" y="168"/>
                  </a:lnTo>
                  <a:lnTo>
                    <a:pt x="7" y="114"/>
                  </a:lnTo>
                  <a:lnTo>
                    <a:pt x="0" y="114"/>
                  </a:lnTo>
                  <a:lnTo>
                    <a:pt x="7" y="107"/>
                  </a:lnTo>
                  <a:lnTo>
                    <a:pt x="14" y="114"/>
                  </a:lnTo>
                  <a:lnTo>
                    <a:pt x="27" y="114"/>
                  </a:lnTo>
                  <a:lnTo>
                    <a:pt x="49" y="107"/>
                  </a:lnTo>
                  <a:lnTo>
                    <a:pt x="49" y="43"/>
                  </a:lnTo>
                  <a:lnTo>
                    <a:pt x="55" y="60"/>
                  </a:lnTo>
                  <a:lnTo>
                    <a:pt x="55" y="75"/>
                  </a:lnTo>
                  <a:lnTo>
                    <a:pt x="71" y="75"/>
                  </a:lnTo>
                  <a:lnTo>
                    <a:pt x="97" y="60"/>
                  </a:lnTo>
                  <a:lnTo>
                    <a:pt x="106" y="69"/>
                  </a:lnTo>
                  <a:lnTo>
                    <a:pt x="176" y="0"/>
                  </a:lnTo>
                  <a:lnTo>
                    <a:pt x="191" y="17"/>
                  </a:lnTo>
                  <a:lnTo>
                    <a:pt x="198" y="1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8" name="Freeform 108"/>
            <p:cNvSpPr>
              <a:spLocks/>
            </p:cNvSpPr>
            <p:nvPr/>
          </p:nvSpPr>
          <p:spPr bwMode="auto">
            <a:xfrm>
              <a:off x="3059" y="3122"/>
              <a:ext cx="130" cy="136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8" y="121"/>
                </a:cxn>
                <a:cxn ang="0">
                  <a:pos x="8" y="136"/>
                </a:cxn>
                <a:cxn ang="0">
                  <a:pos x="23" y="136"/>
                </a:cxn>
                <a:cxn ang="0">
                  <a:pos x="50" y="121"/>
                </a:cxn>
                <a:cxn ang="0">
                  <a:pos x="57" y="128"/>
                </a:cxn>
                <a:cxn ang="0">
                  <a:pos x="130" y="61"/>
                </a:cxn>
                <a:cxn ang="0">
                  <a:pos x="107" y="61"/>
                </a:cxn>
                <a:cxn ang="0">
                  <a:pos x="102" y="47"/>
                </a:cxn>
                <a:cxn ang="0">
                  <a:pos x="63" y="0"/>
                </a:cxn>
                <a:cxn ang="0">
                  <a:pos x="50" y="15"/>
                </a:cxn>
                <a:cxn ang="0">
                  <a:pos x="43" y="7"/>
                </a:cxn>
                <a:cxn ang="0">
                  <a:pos x="15" y="7"/>
                </a:cxn>
                <a:cxn ang="0">
                  <a:pos x="8" y="61"/>
                </a:cxn>
                <a:cxn ang="0">
                  <a:pos x="0" y="78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4"/>
                </a:cxn>
              </a:cxnLst>
              <a:rect l="0" t="0" r="r" b="b"/>
              <a:pathLst>
                <a:path w="130" h="136">
                  <a:moveTo>
                    <a:pt x="0" y="104"/>
                  </a:moveTo>
                  <a:lnTo>
                    <a:pt x="8" y="121"/>
                  </a:lnTo>
                  <a:lnTo>
                    <a:pt x="8" y="136"/>
                  </a:lnTo>
                  <a:lnTo>
                    <a:pt x="23" y="136"/>
                  </a:lnTo>
                  <a:lnTo>
                    <a:pt x="50" y="121"/>
                  </a:lnTo>
                  <a:lnTo>
                    <a:pt x="57" y="128"/>
                  </a:lnTo>
                  <a:lnTo>
                    <a:pt x="130" y="61"/>
                  </a:lnTo>
                  <a:lnTo>
                    <a:pt x="107" y="61"/>
                  </a:lnTo>
                  <a:lnTo>
                    <a:pt x="102" y="47"/>
                  </a:lnTo>
                  <a:lnTo>
                    <a:pt x="63" y="0"/>
                  </a:lnTo>
                  <a:lnTo>
                    <a:pt x="50" y="15"/>
                  </a:lnTo>
                  <a:lnTo>
                    <a:pt x="43" y="7"/>
                  </a:lnTo>
                  <a:lnTo>
                    <a:pt x="15" y="7"/>
                  </a:lnTo>
                  <a:lnTo>
                    <a:pt x="8" y="61"/>
                  </a:lnTo>
                  <a:lnTo>
                    <a:pt x="0" y="78"/>
                  </a:lnTo>
                  <a:lnTo>
                    <a:pt x="0" y="10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9" name="Freeform 109"/>
            <p:cNvSpPr>
              <a:spLocks/>
            </p:cNvSpPr>
            <p:nvPr/>
          </p:nvSpPr>
          <p:spPr bwMode="auto">
            <a:xfrm>
              <a:off x="3124" y="3092"/>
              <a:ext cx="111" cy="104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49" y="0"/>
                </a:cxn>
                <a:cxn ang="0">
                  <a:pos x="49" y="8"/>
                </a:cxn>
                <a:cxn ang="0">
                  <a:pos x="29" y="30"/>
                </a:cxn>
                <a:cxn ang="0">
                  <a:pos x="0" y="30"/>
                </a:cxn>
                <a:cxn ang="0">
                  <a:pos x="37" y="76"/>
                </a:cxn>
                <a:cxn ang="0">
                  <a:pos x="44" y="89"/>
                </a:cxn>
                <a:cxn ang="0">
                  <a:pos x="65" y="89"/>
                </a:cxn>
                <a:cxn ang="0">
                  <a:pos x="79" y="104"/>
                </a:cxn>
                <a:cxn ang="0">
                  <a:pos x="84" y="104"/>
                </a:cxn>
                <a:cxn ang="0">
                  <a:pos x="104" y="66"/>
                </a:cxn>
                <a:cxn ang="0">
                  <a:pos x="111" y="30"/>
                </a:cxn>
                <a:cxn ang="0">
                  <a:pos x="104" y="8"/>
                </a:cxn>
                <a:cxn ang="0">
                  <a:pos x="84" y="0"/>
                </a:cxn>
                <a:cxn ang="0">
                  <a:pos x="69" y="0"/>
                </a:cxn>
                <a:cxn ang="0">
                  <a:pos x="69" y="0"/>
                </a:cxn>
                <a:cxn ang="0">
                  <a:pos x="69" y="0"/>
                </a:cxn>
              </a:cxnLst>
              <a:rect l="0" t="0" r="r" b="b"/>
              <a:pathLst>
                <a:path w="111" h="104">
                  <a:moveTo>
                    <a:pt x="69" y="0"/>
                  </a:moveTo>
                  <a:lnTo>
                    <a:pt x="49" y="0"/>
                  </a:lnTo>
                  <a:lnTo>
                    <a:pt x="49" y="8"/>
                  </a:lnTo>
                  <a:lnTo>
                    <a:pt x="29" y="30"/>
                  </a:lnTo>
                  <a:lnTo>
                    <a:pt x="0" y="30"/>
                  </a:lnTo>
                  <a:lnTo>
                    <a:pt x="37" y="76"/>
                  </a:lnTo>
                  <a:lnTo>
                    <a:pt x="44" y="89"/>
                  </a:lnTo>
                  <a:lnTo>
                    <a:pt x="65" y="89"/>
                  </a:lnTo>
                  <a:lnTo>
                    <a:pt x="79" y="104"/>
                  </a:lnTo>
                  <a:lnTo>
                    <a:pt x="84" y="104"/>
                  </a:lnTo>
                  <a:lnTo>
                    <a:pt x="104" y="66"/>
                  </a:lnTo>
                  <a:lnTo>
                    <a:pt x="111" y="30"/>
                  </a:lnTo>
                  <a:lnTo>
                    <a:pt x="104" y="8"/>
                  </a:lnTo>
                  <a:lnTo>
                    <a:pt x="84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0" name="Freeform 110"/>
            <p:cNvSpPr>
              <a:spLocks/>
            </p:cNvSpPr>
            <p:nvPr/>
          </p:nvSpPr>
          <p:spPr bwMode="auto">
            <a:xfrm>
              <a:off x="3194" y="3010"/>
              <a:ext cx="141" cy="245"/>
            </a:xfrm>
            <a:custGeom>
              <a:avLst/>
              <a:gdLst/>
              <a:ahLst/>
              <a:cxnLst>
                <a:cxn ang="0">
                  <a:pos x="37" y="245"/>
                </a:cxn>
                <a:cxn ang="0">
                  <a:pos x="37" y="232"/>
                </a:cxn>
                <a:cxn ang="0">
                  <a:pos x="73" y="215"/>
                </a:cxn>
                <a:cxn ang="0">
                  <a:pos x="79" y="210"/>
                </a:cxn>
                <a:cxn ang="0">
                  <a:pos x="79" y="188"/>
                </a:cxn>
                <a:cxn ang="0">
                  <a:pos x="57" y="149"/>
                </a:cxn>
                <a:cxn ang="0">
                  <a:pos x="141" y="75"/>
                </a:cxn>
                <a:cxn ang="0">
                  <a:pos x="134" y="0"/>
                </a:cxn>
                <a:cxn ang="0">
                  <a:pos x="121" y="13"/>
                </a:cxn>
                <a:cxn ang="0">
                  <a:pos x="73" y="13"/>
                </a:cxn>
                <a:cxn ang="0">
                  <a:pos x="57" y="30"/>
                </a:cxn>
                <a:cxn ang="0">
                  <a:pos x="73" y="45"/>
                </a:cxn>
                <a:cxn ang="0">
                  <a:pos x="79" y="67"/>
                </a:cxn>
                <a:cxn ang="0">
                  <a:pos x="79" y="82"/>
                </a:cxn>
                <a:cxn ang="0">
                  <a:pos x="73" y="95"/>
                </a:cxn>
                <a:cxn ang="0">
                  <a:pos x="57" y="82"/>
                </a:cxn>
                <a:cxn ang="0">
                  <a:pos x="57" y="67"/>
                </a:cxn>
                <a:cxn ang="0">
                  <a:pos x="49" y="67"/>
                </a:cxn>
                <a:cxn ang="0">
                  <a:pos x="44" y="50"/>
                </a:cxn>
                <a:cxn ang="0">
                  <a:pos x="0" y="75"/>
                </a:cxn>
                <a:cxn ang="0">
                  <a:pos x="0" y="82"/>
                </a:cxn>
                <a:cxn ang="0">
                  <a:pos x="16" y="82"/>
                </a:cxn>
                <a:cxn ang="0">
                  <a:pos x="37" y="90"/>
                </a:cxn>
                <a:cxn ang="0">
                  <a:pos x="44" y="112"/>
                </a:cxn>
                <a:cxn ang="0">
                  <a:pos x="37" y="149"/>
                </a:cxn>
                <a:cxn ang="0">
                  <a:pos x="16" y="188"/>
                </a:cxn>
                <a:cxn ang="0">
                  <a:pos x="24" y="245"/>
                </a:cxn>
                <a:cxn ang="0">
                  <a:pos x="37" y="245"/>
                </a:cxn>
                <a:cxn ang="0">
                  <a:pos x="37" y="245"/>
                </a:cxn>
              </a:cxnLst>
              <a:rect l="0" t="0" r="r" b="b"/>
              <a:pathLst>
                <a:path w="141" h="245">
                  <a:moveTo>
                    <a:pt x="37" y="245"/>
                  </a:moveTo>
                  <a:lnTo>
                    <a:pt x="37" y="232"/>
                  </a:lnTo>
                  <a:lnTo>
                    <a:pt x="73" y="215"/>
                  </a:lnTo>
                  <a:lnTo>
                    <a:pt x="79" y="210"/>
                  </a:lnTo>
                  <a:lnTo>
                    <a:pt x="79" y="188"/>
                  </a:lnTo>
                  <a:lnTo>
                    <a:pt x="57" y="149"/>
                  </a:lnTo>
                  <a:lnTo>
                    <a:pt x="141" y="75"/>
                  </a:lnTo>
                  <a:lnTo>
                    <a:pt x="134" y="0"/>
                  </a:lnTo>
                  <a:lnTo>
                    <a:pt x="121" y="13"/>
                  </a:lnTo>
                  <a:lnTo>
                    <a:pt x="73" y="13"/>
                  </a:lnTo>
                  <a:lnTo>
                    <a:pt x="57" y="30"/>
                  </a:lnTo>
                  <a:lnTo>
                    <a:pt x="73" y="45"/>
                  </a:lnTo>
                  <a:lnTo>
                    <a:pt x="79" y="67"/>
                  </a:lnTo>
                  <a:lnTo>
                    <a:pt x="79" y="82"/>
                  </a:lnTo>
                  <a:lnTo>
                    <a:pt x="73" y="95"/>
                  </a:lnTo>
                  <a:lnTo>
                    <a:pt x="57" y="82"/>
                  </a:lnTo>
                  <a:lnTo>
                    <a:pt x="57" y="67"/>
                  </a:lnTo>
                  <a:lnTo>
                    <a:pt x="49" y="67"/>
                  </a:lnTo>
                  <a:lnTo>
                    <a:pt x="44" y="5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16" y="82"/>
                  </a:lnTo>
                  <a:lnTo>
                    <a:pt x="37" y="90"/>
                  </a:lnTo>
                  <a:lnTo>
                    <a:pt x="44" y="112"/>
                  </a:lnTo>
                  <a:lnTo>
                    <a:pt x="37" y="149"/>
                  </a:lnTo>
                  <a:lnTo>
                    <a:pt x="16" y="188"/>
                  </a:lnTo>
                  <a:lnTo>
                    <a:pt x="24" y="245"/>
                  </a:lnTo>
                  <a:lnTo>
                    <a:pt x="37" y="2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1" name="Freeform 111"/>
            <p:cNvSpPr>
              <a:spLocks/>
            </p:cNvSpPr>
            <p:nvPr/>
          </p:nvSpPr>
          <p:spPr bwMode="auto">
            <a:xfrm>
              <a:off x="3375" y="3040"/>
              <a:ext cx="86" cy="202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5" y="180"/>
                </a:cxn>
                <a:cxn ang="0">
                  <a:pos x="19" y="202"/>
                </a:cxn>
                <a:cxn ang="0">
                  <a:pos x="41" y="202"/>
                </a:cxn>
                <a:cxn ang="0">
                  <a:pos x="79" y="47"/>
                </a:cxn>
                <a:cxn ang="0">
                  <a:pos x="86" y="54"/>
                </a:cxn>
                <a:cxn ang="0">
                  <a:pos x="79" y="10"/>
                </a:cxn>
                <a:cxn ang="0">
                  <a:pos x="72" y="0"/>
                </a:cxn>
                <a:cxn ang="0">
                  <a:pos x="67" y="17"/>
                </a:cxn>
                <a:cxn ang="0">
                  <a:pos x="61" y="17"/>
                </a:cxn>
                <a:cxn ang="0">
                  <a:pos x="61" y="40"/>
                </a:cxn>
                <a:cxn ang="0">
                  <a:pos x="19" y="62"/>
                </a:cxn>
                <a:cxn ang="0">
                  <a:pos x="5" y="84"/>
                </a:cxn>
                <a:cxn ang="0">
                  <a:pos x="19" y="121"/>
                </a:cxn>
                <a:cxn ang="0">
                  <a:pos x="0" y="144"/>
                </a:cxn>
                <a:cxn ang="0">
                  <a:pos x="0" y="144"/>
                </a:cxn>
                <a:cxn ang="0">
                  <a:pos x="0" y="144"/>
                </a:cxn>
              </a:cxnLst>
              <a:rect l="0" t="0" r="r" b="b"/>
              <a:pathLst>
                <a:path w="86" h="202">
                  <a:moveTo>
                    <a:pt x="0" y="144"/>
                  </a:moveTo>
                  <a:lnTo>
                    <a:pt x="5" y="180"/>
                  </a:lnTo>
                  <a:lnTo>
                    <a:pt x="19" y="202"/>
                  </a:lnTo>
                  <a:lnTo>
                    <a:pt x="41" y="202"/>
                  </a:lnTo>
                  <a:lnTo>
                    <a:pt x="79" y="47"/>
                  </a:lnTo>
                  <a:lnTo>
                    <a:pt x="86" y="54"/>
                  </a:lnTo>
                  <a:lnTo>
                    <a:pt x="79" y="10"/>
                  </a:lnTo>
                  <a:lnTo>
                    <a:pt x="72" y="0"/>
                  </a:lnTo>
                  <a:lnTo>
                    <a:pt x="67" y="17"/>
                  </a:lnTo>
                  <a:lnTo>
                    <a:pt x="61" y="17"/>
                  </a:lnTo>
                  <a:lnTo>
                    <a:pt x="61" y="40"/>
                  </a:lnTo>
                  <a:lnTo>
                    <a:pt x="19" y="62"/>
                  </a:lnTo>
                  <a:lnTo>
                    <a:pt x="5" y="84"/>
                  </a:lnTo>
                  <a:lnTo>
                    <a:pt x="19" y="121"/>
                  </a:lnTo>
                  <a:lnTo>
                    <a:pt x="0" y="14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2" name="Freeform 112"/>
            <p:cNvSpPr>
              <a:spLocks/>
            </p:cNvSpPr>
            <p:nvPr/>
          </p:nvSpPr>
          <p:spPr bwMode="auto">
            <a:xfrm>
              <a:off x="3151" y="3287"/>
              <a:ext cx="38" cy="39"/>
            </a:xfrm>
            <a:custGeom>
              <a:avLst/>
              <a:gdLst/>
              <a:ahLst/>
              <a:cxnLst>
                <a:cxn ang="0">
                  <a:pos x="38" y="13"/>
                </a:cxn>
                <a:cxn ang="0">
                  <a:pos x="22" y="32"/>
                </a:cxn>
                <a:cxn ang="0">
                  <a:pos x="8" y="39"/>
                </a:cxn>
                <a:cxn ang="0">
                  <a:pos x="0" y="32"/>
                </a:cxn>
                <a:cxn ang="0">
                  <a:pos x="15" y="0"/>
                </a:cxn>
                <a:cxn ang="0">
                  <a:pos x="22" y="7"/>
                </a:cxn>
                <a:cxn ang="0">
                  <a:pos x="38" y="13"/>
                </a:cxn>
                <a:cxn ang="0">
                  <a:pos x="38" y="13"/>
                </a:cxn>
                <a:cxn ang="0">
                  <a:pos x="38" y="13"/>
                </a:cxn>
              </a:cxnLst>
              <a:rect l="0" t="0" r="r" b="b"/>
              <a:pathLst>
                <a:path w="38" h="39">
                  <a:moveTo>
                    <a:pt x="38" y="13"/>
                  </a:moveTo>
                  <a:lnTo>
                    <a:pt x="22" y="32"/>
                  </a:lnTo>
                  <a:lnTo>
                    <a:pt x="8" y="39"/>
                  </a:lnTo>
                  <a:lnTo>
                    <a:pt x="0" y="32"/>
                  </a:lnTo>
                  <a:lnTo>
                    <a:pt x="15" y="0"/>
                  </a:lnTo>
                  <a:lnTo>
                    <a:pt x="22" y="7"/>
                  </a:lnTo>
                  <a:lnTo>
                    <a:pt x="38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3" name="Freeform 113"/>
            <p:cNvSpPr>
              <a:spLocks/>
            </p:cNvSpPr>
            <p:nvPr/>
          </p:nvSpPr>
          <p:spPr bwMode="auto">
            <a:xfrm>
              <a:off x="3230" y="3000"/>
              <a:ext cx="42" cy="104"/>
            </a:xfrm>
            <a:custGeom>
              <a:avLst/>
              <a:gdLst/>
              <a:ahLst/>
              <a:cxnLst>
                <a:cxn ang="0">
                  <a:pos x="8" y="60"/>
                </a:cxn>
                <a:cxn ang="0">
                  <a:pos x="0" y="53"/>
                </a:cxn>
                <a:cxn ang="0">
                  <a:pos x="8" y="36"/>
                </a:cxn>
                <a:cxn ang="0">
                  <a:pos x="8" y="23"/>
                </a:cxn>
                <a:cxn ang="0">
                  <a:pos x="13" y="16"/>
                </a:cxn>
                <a:cxn ang="0">
                  <a:pos x="8" y="0"/>
                </a:cxn>
                <a:cxn ang="0">
                  <a:pos x="21" y="0"/>
                </a:cxn>
                <a:cxn ang="0">
                  <a:pos x="35" y="23"/>
                </a:cxn>
                <a:cxn ang="0">
                  <a:pos x="21" y="36"/>
                </a:cxn>
                <a:cxn ang="0">
                  <a:pos x="35" y="53"/>
                </a:cxn>
                <a:cxn ang="0">
                  <a:pos x="42" y="75"/>
                </a:cxn>
                <a:cxn ang="0">
                  <a:pos x="42" y="90"/>
                </a:cxn>
                <a:cxn ang="0">
                  <a:pos x="35" y="104"/>
                </a:cxn>
                <a:cxn ang="0">
                  <a:pos x="21" y="90"/>
                </a:cxn>
                <a:cxn ang="0">
                  <a:pos x="21" y="75"/>
                </a:cxn>
                <a:cxn ang="0">
                  <a:pos x="13" y="75"/>
                </a:cxn>
                <a:cxn ang="0">
                  <a:pos x="8" y="60"/>
                </a:cxn>
                <a:cxn ang="0">
                  <a:pos x="8" y="60"/>
                </a:cxn>
                <a:cxn ang="0">
                  <a:pos x="8" y="60"/>
                </a:cxn>
              </a:cxnLst>
              <a:rect l="0" t="0" r="r" b="b"/>
              <a:pathLst>
                <a:path w="42" h="104">
                  <a:moveTo>
                    <a:pt x="8" y="60"/>
                  </a:moveTo>
                  <a:lnTo>
                    <a:pt x="0" y="53"/>
                  </a:lnTo>
                  <a:lnTo>
                    <a:pt x="8" y="36"/>
                  </a:lnTo>
                  <a:lnTo>
                    <a:pt x="8" y="23"/>
                  </a:lnTo>
                  <a:lnTo>
                    <a:pt x="13" y="16"/>
                  </a:lnTo>
                  <a:lnTo>
                    <a:pt x="8" y="0"/>
                  </a:lnTo>
                  <a:lnTo>
                    <a:pt x="21" y="0"/>
                  </a:lnTo>
                  <a:lnTo>
                    <a:pt x="35" y="23"/>
                  </a:lnTo>
                  <a:lnTo>
                    <a:pt x="21" y="36"/>
                  </a:lnTo>
                  <a:lnTo>
                    <a:pt x="35" y="53"/>
                  </a:lnTo>
                  <a:lnTo>
                    <a:pt x="42" y="75"/>
                  </a:lnTo>
                  <a:lnTo>
                    <a:pt x="42" y="90"/>
                  </a:lnTo>
                  <a:lnTo>
                    <a:pt x="35" y="104"/>
                  </a:lnTo>
                  <a:lnTo>
                    <a:pt x="21" y="90"/>
                  </a:lnTo>
                  <a:lnTo>
                    <a:pt x="21" y="75"/>
                  </a:lnTo>
                  <a:lnTo>
                    <a:pt x="13" y="75"/>
                  </a:lnTo>
                  <a:lnTo>
                    <a:pt x="8" y="6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4" name="Freeform 114"/>
            <p:cNvSpPr>
              <a:spLocks/>
            </p:cNvSpPr>
            <p:nvPr/>
          </p:nvSpPr>
          <p:spPr bwMode="auto">
            <a:xfrm>
              <a:off x="2886" y="2280"/>
              <a:ext cx="50" cy="114"/>
            </a:xfrm>
            <a:custGeom>
              <a:avLst/>
              <a:gdLst/>
              <a:ahLst/>
              <a:cxnLst>
                <a:cxn ang="0">
                  <a:pos x="50" y="71"/>
                </a:cxn>
                <a:cxn ang="0">
                  <a:pos x="50" y="79"/>
                </a:cxn>
                <a:cxn ang="0">
                  <a:pos x="39" y="101"/>
                </a:cxn>
                <a:cxn ang="0">
                  <a:pos x="39" y="109"/>
                </a:cxn>
                <a:cxn ang="0">
                  <a:pos x="30" y="114"/>
                </a:cxn>
                <a:cxn ang="0">
                  <a:pos x="30" y="87"/>
                </a:cxn>
                <a:cxn ang="0">
                  <a:pos x="9" y="79"/>
                </a:cxn>
                <a:cxn ang="0">
                  <a:pos x="0" y="64"/>
                </a:cxn>
                <a:cxn ang="0">
                  <a:pos x="15" y="42"/>
                </a:cxn>
                <a:cxn ang="0">
                  <a:pos x="9" y="8"/>
                </a:cxn>
                <a:cxn ang="0">
                  <a:pos x="15" y="0"/>
                </a:cxn>
                <a:cxn ang="0">
                  <a:pos x="39" y="0"/>
                </a:cxn>
                <a:cxn ang="0">
                  <a:pos x="44" y="8"/>
                </a:cxn>
                <a:cxn ang="0">
                  <a:pos x="50" y="0"/>
                </a:cxn>
                <a:cxn ang="0">
                  <a:pos x="44" y="15"/>
                </a:cxn>
                <a:cxn ang="0">
                  <a:pos x="50" y="34"/>
                </a:cxn>
                <a:cxn ang="0">
                  <a:pos x="39" y="51"/>
                </a:cxn>
                <a:cxn ang="0">
                  <a:pos x="39" y="64"/>
                </a:cxn>
                <a:cxn ang="0">
                  <a:pos x="50" y="64"/>
                </a:cxn>
                <a:cxn ang="0">
                  <a:pos x="50" y="71"/>
                </a:cxn>
                <a:cxn ang="0">
                  <a:pos x="50" y="71"/>
                </a:cxn>
                <a:cxn ang="0">
                  <a:pos x="50" y="71"/>
                </a:cxn>
              </a:cxnLst>
              <a:rect l="0" t="0" r="r" b="b"/>
              <a:pathLst>
                <a:path w="50" h="114">
                  <a:moveTo>
                    <a:pt x="50" y="71"/>
                  </a:moveTo>
                  <a:lnTo>
                    <a:pt x="50" y="79"/>
                  </a:lnTo>
                  <a:lnTo>
                    <a:pt x="39" y="101"/>
                  </a:lnTo>
                  <a:lnTo>
                    <a:pt x="39" y="109"/>
                  </a:lnTo>
                  <a:lnTo>
                    <a:pt x="30" y="114"/>
                  </a:lnTo>
                  <a:lnTo>
                    <a:pt x="30" y="87"/>
                  </a:lnTo>
                  <a:lnTo>
                    <a:pt x="9" y="79"/>
                  </a:lnTo>
                  <a:lnTo>
                    <a:pt x="0" y="64"/>
                  </a:lnTo>
                  <a:lnTo>
                    <a:pt x="15" y="42"/>
                  </a:lnTo>
                  <a:lnTo>
                    <a:pt x="9" y="8"/>
                  </a:lnTo>
                  <a:lnTo>
                    <a:pt x="15" y="0"/>
                  </a:lnTo>
                  <a:lnTo>
                    <a:pt x="39" y="0"/>
                  </a:lnTo>
                  <a:lnTo>
                    <a:pt x="44" y="8"/>
                  </a:lnTo>
                  <a:lnTo>
                    <a:pt x="50" y="0"/>
                  </a:lnTo>
                  <a:lnTo>
                    <a:pt x="44" y="15"/>
                  </a:lnTo>
                  <a:lnTo>
                    <a:pt x="50" y="34"/>
                  </a:lnTo>
                  <a:lnTo>
                    <a:pt x="39" y="51"/>
                  </a:lnTo>
                  <a:lnTo>
                    <a:pt x="39" y="64"/>
                  </a:lnTo>
                  <a:lnTo>
                    <a:pt x="50" y="64"/>
                  </a:lnTo>
                  <a:lnTo>
                    <a:pt x="5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5" name="Freeform 115"/>
            <p:cNvSpPr>
              <a:spLocks/>
            </p:cNvSpPr>
            <p:nvPr/>
          </p:nvSpPr>
          <p:spPr bwMode="auto">
            <a:xfrm>
              <a:off x="2982" y="2694"/>
              <a:ext cx="176" cy="119"/>
            </a:xfrm>
            <a:custGeom>
              <a:avLst/>
              <a:gdLst/>
              <a:ahLst/>
              <a:cxnLst>
                <a:cxn ang="0">
                  <a:pos x="114" y="0"/>
                </a:cxn>
                <a:cxn ang="0">
                  <a:pos x="125" y="21"/>
                </a:cxn>
                <a:cxn ang="0">
                  <a:pos x="125" y="37"/>
                </a:cxn>
                <a:cxn ang="0">
                  <a:pos x="139" y="45"/>
                </a:cxn>
                <a:cxn ang="0">
                  <a:pos x="176" y="89"/>
                </a:cxn>
                <a:cxn ang="0">
                  <a:pos x="119" y="89"/>
                </a:cxn>
                <a:cxn ang="0">
                  <a:pos x="114" y="105"/>
                </a:cxn>
                <a:cxn ang="0">
                  <a:pos x="85" y="105"/>
                </a:cxn>
                <a:cxn ang="0">
                  <a:pos x="77" y="89"/>
                </a:cxn>
                <a:cxn ang="0">
                  <a:pos x="70" y="89"/>
                </a:cxn>
                <a:cxn ang="0">
                  <a:pos x="57" y="112"/>
                </a:cxn>
                <a:cxn ang="0">
                  <a:pos x="37" y="119"/>
                </a:cxn>
                <a:cxn ang="0">
                  <a:pos x="30" y="119"/>
                </a:cxn>
                <a:cxn ang="0">
                  <a:pos x="8" y="89"/>
                </a:cxn>
                <a:cxn ang="0">
                  <a:pos x="0" y="84"/>
                </a:cxn>
                <a:cxn ang="0">
                  <a:pos x="21" y="60"/>
                </a:cxn>
                <a:cxn ang="0">
                  <a:pos x="70" y="37"/>
                </a:cxn>
                <a:cxn ang="0">
                  <a:pos x="57" y="37"/>
                </a:cxn>
                <a:cxn ang="0">
                  <a:pos x="85" y="30"/>
                </a:cxn>
                <a:cxn ang="0">
                  <a:pos x="114" y="0"/>
                </a:cxn>
                <a:cxn ang="0">
                  <a:pos x="114" y="0"/>
                </a:cxn>
                <a:cxn ang="0">
                  <a:pos x="114" y="0"/>
                </a:cxn>
              </a:cxnLst>
              <a:rect l="0" t="0" r="r" b="b"/>
              <a:pathLst>
                <a:path w="176" h="119">
                  <a:moveTo>
                    <a:pt x="114" y="0"/>
                  </a:moveTo>
                  <a:lnTo>
                    <a:pt x="125" y="21"/>
                  </a:lnTo>
                  <a:lnTo>
                    <a:pt x="125" y="37"/>
                  </a:lnTo>
                  <a:lnTo>
                    <a:pt x="139" y="45"/>
                  </a:lnTo>
                  <a:lnTo>
                    <a:pt x="176" y="89"/>
                  </a:lnTo>
                  <a:lnTo>
                    <a:pt x="119" y="89"/>
                  </a:lnTo>
                  <a:lnTo>
                    <a:pt x="114" y="105"/>
                  </a:lnTo>
                  <a:lnTo>
                    <a:pt x="85" y="105"/>
                  </a:lnTo>
                  <a:lnTo>
                    <a:pt x="77" y="89"/>
                  </a:lnTo>
                  <a:lnTo>
                    <a:pt x="70" y="89"/>
                  </a:lnTo>
                  <a:lnTo>
                    <a:pt x="57" y="112"/>
                  </a:lnTo>
                  <a:lnTo>
                    <a:pt x="37" y="119"/>
                  </a:lnTo>
                  <a:lnTo>
                    <a:pt x="30" y="119"/>
                  </a:lnTo>
                  <a:lnTo>
                    <a:pt x="8" y="89"/>
                  </a:lnTo>
                  <a:lnTo>
                    <a:pt x="0" y="84"/>
                  </a:lnTo>
                  <a:lnTo>
                    <a:pt x="21" y="60"/>
                  </a:lnTo>
                  <a:lnTo>
                    <a:pt x="70" y="37"/>
                  </a:lnTo>
                  <a:lnTo>
                    <a:pt x="57" y="37"/>
                  </a:lnTo>
                  <a:lnTo>
                    <a:pt x="85" y="30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6" name="Freeform 116"/>
            <p:cNvSpPr>
              <a:spLocks/>
            </p:cNvSpPr>
            <p:nvPr/>
          </p:nvSpPr>
          <p:spPr bwMode="auto">
            <a:xfrm>
              <a:off x="3174" y="2872"/>
              <a:ext cx="29" cy="27"/>
            </a:xfrm>
            <a:custGeom>
              <a:avLst/>
              <a:gdLst/>
              <a:ahLst/>
              <a:cxnLst>
                <a:cxn ang="0">
                  <a:pos x="29" y="27"/>
                </a:cxn>
                <a:cxn ang="0">
                  <a:pos x="0" y="27"/>
                </a:cxn>
                <a:cxn ang="0">
                  <a:pos x="29" y="0"/>
                </a:cxn>
                <a:cxn ang="0">
                  <a:pos x="29" y="27"/>
                </a:cxn>
                <a:cxn ang="0">
                  <a:pos x="29" y="27"/>
                </a:cxn>
                <a:cxn ang="0">
                  <a:pos x="29" y="27"/>
                </a:cxn>
              </a:cxnLst>
              <a:rect l="0" t="0" r="r" b="b"/>
              <a:pathLst>
                <a:path w="29" h="27">
                  <a:moveTo>
                    <a:pt x="29" y="27"/>
                  </a:moveTo>
                  <a:lnTo>
                    <a:pt x="0" y="27"/>
                  </a:lnTo>
                  <a:lnTo>
                    <a:pt x="29" y="0"/>
                  </a:lnTo>
                  <a:lnTo>
                    <a:pt x="29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7" name="Freeform 117"/>
            <p:cNvSpPr>
              <a:spLocks/>
            </p:cNvSpPr>
            <p:nvPr/>
          </p:nvSpPr>
          <p:spPr bwMode="auto">
            <a:xfrm>
              <a:off x="4106" y="2556"/>
              <a:ext cx="104" cy="220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15"/>
                </a:cxn>
                <a:cxn ang="0">
                  <a:pos x="0" y="35"/>
                </a:cxn>
                <a:cxn ang="0">
                  <a:pos x="13" y="60"/>
                </a:cxn>
                <a:cxn ang="0">
                  <a:pos x="13" y="82"/>
                </a:cxn>
                <a:cxn ang="0">
                  <a:pos x="22" y="99"/>
                </a:cxn>
                <a:cxn ang="0">
                  <a:pos x="28" y="128"/>
                </a:cxn>
                <a:cxn ang="0">
                  <a:pos x="13" y="164"/>
                </a:cxn>
                <a:cxn ang="0">
                  <a:pos x="13" y="180"/>
                </a:cxn>
                <a:cxn ang="0">
                  <a:pos x="35" y="212"/>
                </a:cxn>
                <a:cxn ang="0">
                  <a:pos x="35" y="201"/>
                </a:cxn>
                <a:cxn ang="0">
                  <a:pos x="42" y="212"/>
                </a:cxn>
                <a:cxn ang="0">
                  <a:pos x="57" y="220"/>
                </a:cxn>
                <a:cxn ang="0">
                  <a:pos x="62" y="212"/>
                </a:cxn>
                <a:cxn ang="0">
                  <a:pos x="57" y="201"/>
                </a:cxn>
                <a:cxn ang="0">
                  <a:pos x="35" y="201"/>
                </a:cxn>
                <a:cxn ang="0">
                  <a:pos x="28" y="164"/>
                </a:cxn>
                <a:cxn ang="0">
                  <a:pos x="22" y="164"/>
                </a:cxn>
                <a:cxn ang="0">
                  <a:pos x="22" y="156"/>
                </a:cxn>
                <a:cxn ang="0">
                  <a:pos x="28" y="128"/>
                </a:cxn>
                <a:cxn ang="0">
                  <a:pos x="28" y="104"/>
                </a:cxn>
                <a:cxn ang="0">
                  <a:pos x="42" y="104"/>
                </a:cxn>
                <a:cxn ang="0">
                  <a:pos x="42" y="119"/>
                </a:cxn>
                <a:cxn ang="0">
                  <a:pos x="57" y="119"/>
                </a:cxn>
                <a:cxn ang="0">
                  <a:pos x="70" y="136"/>
                </a:cxn>
                <a:cxn ang="0">
                  <a:pos x="70" y="128"/>
                </a:cxn>
                <a:cxn ang="0">
                  <a:pos x="62" y="104"/>
                </a:cxn>
                <a:cxn ang="0">
                  <a:pos x="70" y="87"/>
                </a:cxn>
                <a:cxn ang="0">
                  <a:pos x="104" y="87"/>
                </a:cxn>
                <a:cxn ang="0">
                  <a:pos x="104" y="74"/>
                </a:cxn>
                <a:cxn ang="0">
                  <a:pos x="79" y="32"/>
                </a:cxn>
                <a:cxn ang="0">
                  <a:pos x="42" y="45"/>
                </a:cxn>
                <a:cxn ang="0">
                  <a:pos x="42" y="15"/>
                </a:cxn>
                <a:cxn ang="0">
                  <a:pos x="35" y="10"/>
                </a:cxn>
                <a:cxn ang="0">
                  <a:pos x="35" y="0"/>
                </a:cxn>
                <a:cxn ang="0">
                  <a:pos x="35" y="0"/>
                </a:cxn>
                <a:cxn ang="0">
                  <a:pos x="35" y="0"/>
                </a:cxn>
              </a:cxnLst>
              <a:rect l="0" t="0" r="r" b="b"/>
              <a:pathLst>
                <a:path w="104" h="220">
                  <a:moveTo>
                    <a:pt x="35" y="0"/>
                  </a:moveTo>
                  <a:lnTo>
                    <a:pt x="0" y="15"/>
                  </a:lnTo>
                  <a:lnTo>
                    <a:pt x="0" y="35"/>
                  </a:lnTo>
                  <a:lnTo>
                    <a:pt x="13" y="60"/>
                  </a:lnTo>
                  <a:lnTo>
                    <a:pt x="13" y="82"/>
                  </a:lnTo>
                  <a:lnTo>
                    <a:pt x="22" y="99"/>
                  </a:lnTo>
                  <a:lnTo>
                    <a:pt x="28" y="128"/>
                  </a:lnTo>
                  <a:lnTo>
                    <a:pt x="13" y="164"/>
                  </a:lnTo>
                  <a:lnTo>
                    <a:pt x="13" y="180"/>
                  </a:lnTo>
                  <a:lnTo>
                    <a:pt x="35" y="212"/>
                  </a:lnTo>
                  <a:lnTo>
                    <a:pt x="35" y="201"/>
                  </a:lnTo>
                  <a:lnTo>
                    <a:pt x="42" y="212"/>
                  </a:lnTo>
                  <a:lnTo>
                    <a:pt x="57" y="220"/>
                  </a:lnTo>
                  <a:lnTo>
                    <a:pt x="62" y="212"/>
                  </a:lnTo>
                  <a:lnTo>
                    <a:pt x="57" y="201"/>
                  </a:lnTo>
                  <a:lnTo>
                    <a:pt x="35" y="201"/>
                  </a:lnTo>
                  <a:lnTo>
                    <a:pt x="28" y="164"/>
                  </a:lnTo>
                  <a:lnTo>
                    <a:pt x="22" y="164"/>
                  </a:lnTo>
                  <a:lnTo>
                    <a:pt x="22" y="156"/>
                  </a:lnTo>
                  <a:lnTo>
                    <a:pt x="28" y="128"/>
                  </a:lnTo>
                  <a:lnTo>
                    <a:pt x="28" y="104"/>
                  </a:lnTo>
                  <a:lnTo>
                    <a:pt x="42" y="104"/>
                  </a:lnTo>
                  <a:lnTo>
                    <a:pt x="42" y="119"/>
                  </a:lnTo>
                  <a:lnTo>
                    <a:pt x="57" y="119"/>
                  </a:lnTo>
                  <a:lnTo>
                    <a:pt x="70" y="136"/>
                  </a:lnTo>
                  <a:lnTo>
                    <a:pt x="70" y="128"/>
                  </a:lnTo>
                  <a:lnTo>
                    <a:pt x="62" y="104"/>
                  </a:lnTo>
                  <a:lnTo>
                    <a:pt x="70" y="87"/>
                  </a:lnTo>
                  <a:lnTo>
                    <a:pt x="104" y="87"/>
                  </a:lnTo>
                  <a:lnTo>
                    <a:pt x="104" y="74"/>
                  </a:lnTo>
                  <a:lnTo>
                    <a:pt x="79" y="32"/>
                  </a:lnTo>
                  <a:lnTo>
                    <a:pt x="42" y="45"/>
                  </a:lnTo>
                  <a:lnTo>
                    <a:pt x="42" y="15"/>
                  </a:lnTo>
                  <a:lnTo>
                    <a:pt x="35" y="10"/>
                  </a:lnTo>
                  <a:lnTo>
                    <a:pt x="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8" name="Freeform 118"/>
            <p:cNvSpPr>
              <a:spLocks/>
            </p:cNvSpPr>
            <p:nvPr/>
          </p:nvSpPr>
          <p:spPr bwMode="auto">
            <a:xfrm>
              <a:off x="4168" y="2517"/>
              <a:ext cx="92" cy="212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0"/>
                </a:cxn>
                <a:cxn ang="0">
                  <a:pos x="8" y="8"/>
                </a:cxn>
                <a:cxn ang="0">
                  <a:pos x="57" y="0"/>
                </a:cxn>
                <a:cxn ang="0">
                  <a:pos x="57" y="17"/>
                </a:cxn>
                <a:cxn ang="0">
                  <a:pos x="79" y="17"/>
                </a:cxn>
                <a:cxn ang="0">
                  <a:pos x="57" y="22"/>
                </a:cxn>
                <a:cxn ang="0">
                  <a:pos x="50" y="45"/>
                </a:cxn>
                <a:cxn ang="0">
                  <a:pos x="42" y="54"/>
                </a:cxn>
                <a:cxn ang="0">
                  <a:pos x="92" y="136"/>
                </a:cxn>
                <a:cxn ang="0">
                  <a:pos x="85" y="175"/>
                </a:cxn>
                <a:cxn ang="0">
                  <a:pos x="62" y="187"/>
                </a:cxn>
                <a:cxn ang="0">
                  <a:pos x="57" y="187"/>
                </a:cxn>
                <a:cxn ang="0">
                  <a:pos x="50" y="205"/>
                </a:cxn>
                <a:cxn ang="0">
                  <a:pos x="35" y="212"/>
                </a:cxn>
                <a:cxn ang="0">
                  <a:pos x="35" y="197"/>
                </a:cxn>
                <a:cxn ang="0">
                  <a:pos x="23" y="187"/>
                </a:cxn>
                <a:cxn ang="0">
                  <a:pos x="62" y="158"/>
                </a:cxn>
                <a:cxn ang="0">
                  <a:pos x="62" y="113"/>
                </a:cxn>
                <a:cxn ang="0">
                  <a:pos x="50" y="91"/>
                </a:cxn>
                <a:cxn ang="0">
                  <a:pos x="50" y="82"/>
                </a:cxn>
                <a:cxn ang="0">
                  <a:pos x="13" y="54"/>
                </a:cxn>
                <a:cxn ang="0">
                  <a:pos x="35" y="45"/>
                </a:cxn>
                <a:cxn ang="0">
                  <a:pos x="23" y="39"/>
                </a:cxn>
                <a:cxn ang="0">
                  <a:pos x="8" y="2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92" h="212">
                  <a:moveTo>
                    <a:pt x="0" y="8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57" y="0"/>
                  </a:lnTo>
                  <a:lnTo>
                    <a:pt x="57" y="17"/>
                  </a:lnTo>
                  <a:lnTo>
                    <a:pt x="79" y="17"/>
                  </a:lnTo>
                  <a:lnTo>
                    <a:pt x="57" y="22"/>
                  </a:lnTo>
                  <a:lnTo>
                    <a:pt x="50" y="45"/>
                  </a:lnTo>
                  <a:lnTo>
                    <a:pt x="42" y="54"/>
                  </a:lnTo>
                  <a:lnTo>
                    <a:pt x="92" y="136"/>
                  </a:lnTo>
                  <a:lnTo>
                    <a:pt x="85" y="175"/>
                  </a:lnTo>
                  <a:lnTo>
                    <a:pt x="62" y="187"/>
                  </a:lnTo>
                  <a:lnTo>
                    <a:pt x="57" y="187"/>
                  </a:lnTo>
                  <a:lnTo>
                    <a:pt x="50" y="205"/>
                  </a:lnTo>
                  <a:lnTo>
                    <a:pt x="35" y="212"/>
                  </a:lnTo>
                  <a:lnTo>
                    <a:pt x="35" y="197"/>
                  </a:lnTo>
                  <a:lnTo>
                    <a:pt x="23" y="187"/>
                  </a:lnTo>
                  <a:lnTo>
                    <a:pt x="62" y="158"/>
                  </a:lnTo>
                  <a:lnTo>
                    <a:pt x="62" y="113"/>
                  </a:lnTo>
                  <a:lnTo>
                    <a:pt x="50" y="91"/>
                  </a:lnTo>
                  <a:lnTo>
                    <a:pt x="50" y="82"/>
                  </a:lnTo>
                  <a:lnTo>
                    <a:pt x="13" y="54"/>
                  </a:lnTo>
                  <a:lnTo>
                    <a:pt x="35" y="45"/>
                  </a:lnTo>
                  <a:lnTo>
                    <a:pt x="23" y="39"/>
                  </a:lnTo>
                  <a:lnTo>
                    <a:pt x="8" y="22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9" name="Freeform 119"/>
            <p:cNvSpPr>
              <a:spLocks/>
            </p:cNvSpPr>
            <p:nvPr/>
          </p:nvSpPr>
          <p:spPr bwMode="auto">
            <a:xfrm>
              <a:off x="4168" y="2647"/>
              <a:ext cx="65" cy="60"/>
            </a:xfrm>
            <a:custGeom>
              <a:avLst/>
              <a:gdLst/>
              <a:ahLst/>
              <a:cxnLst>
                <a:cxn ang="0">
                  <a:pos x="23" y="60"/>
                </a:cxn>
                <a:cxn ang="0">
                  <a:pos x="65" y="31"/>
                </a:cxn>
                <a:cxn ang="0">
                  <a:pos x="65" y="0"/>
                </a:cxn>
                <a:cxn ang="0">
                  <a:pos x="52" y="0"/>
                </a:cxn>
                <a:cxn ang="0">
                  <a:pos x="52" y="10"/>
                </a:cxn>
                <a:cxn ang="0">
                  <a:pos x="42" y="0"/>
                </a:cxn>
                <a:cxn ang="0">
                  <a:pos x="8" y="0"/>
                </a:cxn>
                <a:cxn ang="0">
                  <a:pos x="0" y="15"/>
                </a:cxn>
                <a:cxn ang="0">
                  <a:pos x="8" y="40"/>
                </a:cxn>
                <a:cxn ang="0">
                  <a:pos x="8" y="60"/>
                </a:cxn>
                <a:cxn ang="0">
                  <a:pos x="23" y="60"/>
                </a:cxn>
                <a:cxn ang="0">
                  <a:pos x="23" y="60"/>
                </a:cxn>
              </a:cxnLst>
              <a:rect l="0" t="0" r="r" b="b"/>
              <a:pathLst>
                <a:path w="65" h="60">
                  <a:moveTo>
                    <a:pt x="23" y="60"/>
                  </a:moveTo>
                  <a:lnTo>
                    <a:pt x="65" y="31"/>
                  </a:lnTo>
                  <a:lnTo>
                    <a:pt x="65" y="0"/>
                  </a:lnTo>
                  <a:lnTo>
                    <a:pt x="52" y="0"/>
                  </a:lnTo>
                  <a:lnTo>
                    <a:pt x="52" y="10"/>
                  </a:lnTo>
                  <a:lnTo>
                    <a:pt x="42" y="0"/>
                  </a:lnTo>
                  <a:lnTo>
                    <a:pt x="8" y="0"/>
                  </a:lnTo>
                  <a:lnTo>
                    <a:pt x="0" y="15"/>
                  </a:lnTo>
                  <a:lnTo>
                    <a:pt x="8" y="40"/>
                  </a:lnTo>
                  <a:lnTo>
                    <a:pt x="8" y="60"/>
                  </a:lnTo>
                  <a:lnTo>
                    <a:pt x="23" y="6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0" name="Freeform 120"/>
            <p:cNvSpPr>
              <a:spLocks/>
            </p:cNvSpPr>
            <p:nvPr/>
          </p:nvSpPr>
          <p:spPr bwMode="auto">
            <a:xfrm>
              <a:off x="4139" y="2759"/>
              <a:ext cx="52" cy="84"/>
            </a:xfrm>
            <a:custGeom>
              <a:avLst/>
              <a:gdLst/>
              <a:ahLst/>
              <a:cxnLst>
                <a:cxn ang="0">
                  <a:pos x="29" y="9"/>
                </a:cxn>
                <a:cxn ang="0">
                  <a:pos x="24" y="17"/>
                </a:cxn>
                <a:cxn ang="0">
                  <a:pos x="9" y="9"/>
                </a:cxn>
                <a:cxn ang="0">
                  <a:pos x="0" y="0"/>
                </a:cxn>
                <a:cxn ang="0">
                  <a:pos x="0" y="39"/>
                </a:cxn>
                <a:cxn ang="0">
                  <a:pos x="24" y="52"/>
                </a:cxn>
                <a:cxn ang="0">
                  <a:pos x="44" y="84"/>
                </a:cxn>
                <a:cxn ang="0">
                  <a:pos x="52" y="84"/>
                </a:cxn>
                <a:cxn ang="0">
                  <a:pos x="44" y="52"/>
                </a:cxn>
                <a:cxn ang="0">
                  <a:pos x="44" y="22"/>
                </a:cxn>
                <a:cxn ang="0">
                  <a:pos x="29" y="9"/>
                </a:cxn>
                <a:cxn ang="0">
                  <a:pos x="29" y="9"/>
                </a:cxn>
                <a:cxn ang="0">
                  <a:pos x="29" y="9"/>
                </a:cxn>
              </a:cxnLst>
              <a:rect l="0" t="0" r="r" b="b"/>
              <a:pathLst>
                <a:path w="52" h="84">
                  <a:moveTo>
                    <a:pt x="29" y="9"/>
                  </a:moveTo>
                  <a:lnTo>
                    <a:pt x="24" y="17"/>
                  </a:lnTo>
                  <a:lnTo>
                    <a:pt x="9" y="9"/>
                  </a:lnTo>
                  <a:lnTo>
                    <a:pt x="0" y="0"/>
                  </a:lnTo>
                  <a:lnTo>
                    <a:pt x="0" y="39"/>
                  </a:lnTo>
                  <a:lnTo>
                    <a:pt x="24" y="52"/>
                  </a:lnTo>
                  <a:lnTo>
                    <a:pt x="44" y="84"/>
                  </a:lnTo>
                  <a:lnTo>
                    <a:pt x="52" y="84"/>
                  </a:lnTo>
                  <a:lnTo>
                    <a:pt x="44" y="52"/>
                  </a:lnTo>
                  <a:lnTo>
                    <a:pt x="44" y="22"/>
                  </a:lnTo>
                  <a:lnTo>
                    <a:pt x="29" y="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1" name="Freeform 121"/>
            <p:cNvSpPr>
              <a:spLocks/>
            </p:cNvSpPr>
            <p:nvPr/>
          </p:nvSpPr>
          <p:spPr bwMode="auto">
            <a:xfrm>
              <a:off x="4260" y="2759"/>
              <a:ext cx="136" cy="84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85" y="22"/>
                </a:cxn>
                <a:cxn ang="0">
                  <a:pos x="77" y="39"/>
                </a:cxn>
                <a:cxn ang="0">
                  <a:pos x="55" y="39"/>
                </a:cxn>
                <a:cxn ang="0">
                  <a:pos x="45" y="52"/>
                </a:cxn>
                <a:cxn ang="0">
                  <a:pos x="28" y="52"/>
                </a:cxn>
                <a:cxn ang="0">
                  <a:pos x="28" y="76"/>
                </a:cxn>
                <a:cxn ang="0">
                  <a:pos x="0" y="76"/>
                </a:cxn>
                <a:cxn ang="0">
                  <a:pos x="12" y="84"/>
                </a:cxn>
                <a:cxn ang="0">
                  <a:pos x="34" y="84"/>
                </a:cxn>
                <a:cxn ang="0">
                  <a:pos x="45" y="76"/>
                </a:cxn>
                <a:cxn ang="0">
                  <a:pos x="55" y="84"/>
                </a:cxn>
                <a:cxn ang="0">
                  <a:pos x="70" y="76"/>
                </a:cxn>
                <a:cxn ang="0">
                  <a:pos x="90" y="39"/>
                </a:cxn>
                <a:cxn ang="0">
                  <a:pos x="127" y="39"/>
                </a:cxn>
                <a:cxn ang="0">
                  <a:pos x="119" y="22"/>
                </a:cxn>
                <a:cxn ang="0">
                  <a:pos x="136" y="22"/>
                </a:cxn>
                <a:cxn ang="0">
                  <a:pos x="112" y="17"/>
                </a:cxn>
                <a:cxn ang="0">
                  <a:pos x="112" y="9"/>
                </a:cxn>
                <a:cxn ang="0">
                  <a:pos x="97" y="0"/>
                </a:cxn>
                <a:cxn ang="0">
                  <a:pos x="85" y="17"/>
                </a:cxn>
                <a:cxn ang="0">
                  <a:pos x="77" y="22"/>
                </a:cxn>
                <a:cxn ang="0">
                  <a:pos x="77" y="22"/>
                </a:cxn>
                <a:cxn ang="0">
                  <a:pos x="77" y="22"/>
                </a:cxn>
              </a:cxnLst>
              <a:rect l="0" t="0" r="r" b="b"/>
              <a:pathLst>
                <a:path w="136" h="84">
                  <a:moveTo>
                    <a:pt x="77" y="22"/>
                  </a:moveTo>
                  <a:lnTo>
                    <a:pt x="85" y="22"/>
                  </a:lnTo>
                  <a:lnTo>
                    <a:pt x="77" y="39"/>
                  </a:lnTo>
                  <a:lnTo>
                    <a:pt x="55" y="39"/>
                  </a:lnTo>
                  <a:lnTo>
                    <a:pt x="45" y="52"/>
                  </a:lnTo>
                  <a:lnTo>
                    <a:pt x="28" y="52"/>
                  </a:lnTo>
                  <a:lnTo>
                    <a:pt x="28" y="76"/>
                  </a:lnTo>
                  <a:lnTo>
                    <a:pt x="0" y="76"/>
                  </a:lnTo>
                  <a:lnTo>
                    <a:pt x="12" y="84"/>
                  </a:lnTo>
                  <a:lnTo>
                    <a:pt x="34" y="84"/>
                  </a:lnTo>
                  <a:lnTo>
                    <a:pt x="45" y="76"/>
                  </a:lnTo>
                  <a:lnTo>
                    <a:pt x="55" y="84"/>
                  </a:lnTo>
                  <a:lnTo>
                    <a:pt x="70" y="76"/>
                  </a:lnTo>
                  <a:lnTo>
                    <a:pt x="90" y="39"/>
                  </a:lnTo>
                  <a:lnTo>
                    <a:pt x="127" y="39"/>
                  </a:lnTo>
                  <a:lnTo>
                    <a:pt x="119" y="22"/>
                  </a:lnTo>
                  <a:lnTo>
                    <a:pt x="136" y="22"/>
                  </a:lnTo>
                  <a:lnTo>
                    <a:pt x="112" y="17"/>
                  </a:lnTo>
                  <a:lnTo>
                    <a:pt x="112" y="9"/>
                  </a:lnTo>
                  <a:lnTo>
                    <a:pt x="97" y="0"/>
                  </a:lnTo>
                  <a:lnTo>
                    <a:pt x="85" y="17"/>
                  </a:lnTo>
                  <a:lnTo>
                    <a:pt x="77" y="2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2" name="Freeform 122"/>
            <p:cNvSpPr>
              <a:spLocks/>
            </p:cNvSpPr>
            <p:nvPr/>
          </p:nvSpPr>
          <p:spPr bwMode="auto">
            <a:xfrm>
              <a:off x="4253" y="2796"/>
              <a:ext cx="134" cy="123"/>
            </a:xfrm>
            <a:custGeom>
              <a:avLst/>
              <a:gdLst/>
              <a:ahLst/>
              <a:cxnLst>
                <a:cxn ang="0">
                  <a:pos x="9" y="39"/>
                </a:cxn>
                <a:cxn ang="0">
                  <a:pos x="20" y="47"/>
                </a:cxn>
                <a:cxn ang="0">
                  <a:pos x="42" y="47"/>
                </a:cxn>
                <a:cxn ang="0">
                  <a:pos x="51" y="39"/>
                </a:cxn>
                <a:cxn ang="0">
                  <a:pos x="64" y="47"/>
                </a:cxn>
                <a:cxn ang="0">
                  <a:pos x="77" y="39"/>
                </a:cxn>
                <a:cxn ang="0">
                  <a:pos x="99" y="0"/>
                </a:cxn>
                <a:cxn ang="0">
                  <a:pos x="126" y="0"/>
                </a:cxn>
                <a:cxn ang="0">
                  <a:pos x="121" y="17"/>
                </a:cxn>
                <a:cxn ang="0">
                  <a:pos x="126" y="32"/>
                </a:cxn>
                <a:cxn ang="0">
                  <a:pos x="121" y="39"/>
                </a:cxn>
                <a:cxn ang="0">
                  <a:pos x="134" y="47"/>
                </a:cxn>
                <a:cxn ang="0">
                  <a:pos x="104" y="77"/>
                </a:cxn>
                <a:cxn ang="0">
                  <a:pos x="99" y="94"/>
                </a:cxn>
                <a:cxn ang="0">
                  <a:pos x="104" y="94"/>
                </a:cxn>
                <a:cxn ang="0">
                  <a:pos x="99" y="108"/>
                </a:cxn>
                <a:cxn ang="0">
                  <a:pos x="84" y="123"/>
                </a:cxn>
                <a:cxn ang="0">
                  <a:pos x="77" y="108"/>
                </a:cxn>
                <a:cxn ang="0">
                  <a:pos x="42" y="108"/>
                </a:cxn>
                <a:cxn ang="0">
                  <a:pos x="42" y="101"/>
                </a:cxn>
                <a:cxn ang="0">
                  <a:pos x="20" y="101"/>
                </a:cxn>
                <a:cxn ang="0">
                  <a:pos x="0" y="47"/>
                </a:cxn>
                <a:cxn ang="0">
                  <a:pos x="9" y="39"/>
                </a:cxn>
                <a:cxn ang="0">
                  <a:pos x="9" y="39"/>
                </a:cxn>
                <a:cxn ang="0">
                  <a:pos x="9" y="39"/>
                </a:cxn>
              </a:cxnLst>
              <a:rect l="0" t="0" r="r" b="b"/>
              <a:pathLst>
                <a:path w="134" h="123">
                  <a:moveTo>
                    <a:pt x="9" y="39"/>
                  </a:moveTo>
                  <a:lnTo>
                    <a:pt x="20" y="47"/>
                  </a:lnTo>
                  <a:lnTo>
                    <a:pt x="42" y="47"/>
                  </a:lnTo>
                  <a:lnTo>
                    <a:pt x="51" y="39"/>
                  </a:lnTo>
                  <a:lnTo>
                    <a:pt x="64" y="47"/>
                  </a:lnTo>
                  <a:lnTo>
                    <a:pt x="77" y="39"/>
                  </a:lnTo>
                  <a:lnTo>
                    <a:pt x="99" y="0"/>
                  </a:lnTo>
                  <a:lnTo>
                    <a:pt x="126" y="0"/>
                  </a:lnTo>
                  <a:lnTo>
                    <a:pt x="121" y="17"/>
                  </a:lnTo>
                  <a:lnTo>
                    <a:pt x="126" y="32"/>
                  </a:lnTo>
                  <a:lnTo>
                    <a:pt x="121" y="39"/>
                  </a:lnTo>
                  <a:lnTo>
                    <a:pt x="134" y="47"/>
                  </a:lnTo>
                  <a:lnTo>
                    <a:pt x="104" y="77"/>
                  </a:lnTo>
                  <a:lnTo>
                    <a:pt x="99" y="94"/>
                  </a:lnTo>
                  <a:lnTo>
                    <a:pt x="104" y="94"/>
                  </a:lnTo>
                  <a:lnTo>
                    <a:pt x="99" y="108"/>
                  </a:lnTo>
                  <a:lnTo>
                    <a:pt x="84" y="123"/>
                  </a:lnTo>
                  <a:lnTo>
                    <a:pt x="77" y="108"/>
                  </a:lnTo>
                  <a:lnTo>
                    <a:pt x="42" y="108"/>
                  </a:lnTo>
                  <a:lnTo>
                    <a:pt x="42" y="101"/>
                  </a:lnTo>
                  <a:lnTo>
                    <a:pt x="20" y="101"/>
                  </a:lnTo>
                  <a:lnTo>
                    <a:pt x="0" y="47"/>
                  </a:lnTo>
                  <a:lnTo>
                    <a:pt x="9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3" name="Freeform 123"/>
            <p:cNvSpPr>
              <a:spLocks/>
            </p:cNvSpPr>
            <p:nvPr/>
          </p:nvSpPr>
          <p:spPr bwMode="auto">
            <a:xfrm>
              <a:off x="4550" y="2858"/>
              <a:ext cx="136" cy="126"/>
            </a:xfrm>
            <a:custGeom>
              <a:avLst/>
              <a:gdLst/>
              <a:ahLst/>
              <a:cxnLst>
                <a:cxn ang="0">
                  <a:pos x="136" y="37"/>
                </a:cxn>
                <a:cxn ang="0">
                  <a:pos x="136" y="126"/>
                </a:cxn>
                <a:cxn ang="0">
                  <a:pos x="112" y="111"/>
                </a:cxn>
                <a:cxn ang="0">
                  <a:pos x="94" y="120"/>
                </a:cxn>
                <a:cxn ang="0">
                  <a:pos x="99" y="105"/>
                </a:cxn>
                <a:cxn ang="0">
                  <a:pos x="94" y="81"/>
                </a:cxn>
                <a:cxn ang="0">
                  <a:pos x="28" y="44"/>
                </a:cxn>
                <a:cxn ang="0">
                  <a:pos x="22" y="59"/>
                </a:cxn>
                <a:cxn ang="0">
                  <a:pos x="22" y="44"/>
                </a:cxn>
                <a:cxn ang="0">
                  <a:pos x="13" y="37"/>
                </a:cxn>
                <a:cxn ang="0">
                  <a:pos x="28" y="37"/>
                </a:cxn>
                <a:cxn ang="0">
                  <a:pos x="42" y="29"/>
                </a:cxn>
                <a:cxn ang="0">
                  <a:pos x="13" y="29"/>
                </a:cxn>
                <a:cxn ang="0">
                  <a:pos x="7" y="20"/>
                </a:cxn>
                <a:cxn ang="0">
                  <a:pos x="0" y="20"/>
                </a:cxn>
                <a:cxn ang="0">
                  <a:pos x="13" y="0"/>
                </a:cxn>
                <a:cxn ang="0">
                  <a:pos x="22" y="0"/>
                </a:cxn>
                <a:cxn ang="0">
                  <a:pos x="42" y="12"/>
                </a:cxn>
                <a:cxn ang="0">
                  <a:pos x="42" y="29"/>
                </a:cxn>
                <a:cxn ang="0">
                  <a:pos x="58" y="44"/>
                </a:cxn>
                <a:cxn ang="0">
                  <a:pos x="72" y="29"/>
                </a:cxn>
                <a:cxn ang="0">
                  <a:pos x="94" y="20"/>
                </a:cxn>
                <a:cxn ang="0">
                  <a:pos x="136" y="37"/>
                </a:cxn>
                <a:cxn ang="0">
                  <a:pos x="136" y="37"/>
                </a:cxn>
                <a:cxn ang="0">
                  <a:pos x="136" y="37"/>
                </a:cxn>
              </a:cxnLst>
              <a:rect l="0" t="0" r="r" b="b"/>
              <a:pathLst>
                <a:path w="136" h="126">
                  <a:moveTo>
                    <a:pt x="136" y="37"/>
                  </a:moveTo>
                  <a:lnTo>
                    <a:pt x="136" y="126"/>
                  </a:lnTo>
                  <a:lnTo>
                    <a:pt x="112" y="111"/>
                  </a:lnTo>
                  <a:lnTo>
                    <a:pt x="94" y="120"/>
                  </a:lnTo>
                  <a:lnTo>
                    <a:pt x="99" y="105"/>
                  </a:lnTo>
                  <a:lnTo>
                    <a:pt x="94" y="81"/>
                  </a:lnTo>
                  <a:lnTo>
                    <a:pt x="28" y="44"/>
                  </a:lnTo>
                  <a:lnTo>
                    <a:pt x="22" y="59"/>
                  </a:lnTo>
                  <a:lnTo>
                    <a:pt x="22" y="44"/>
                  </a:lnTo>
                  <a:lnTo>
                    <a:pt x="13" y="37"/>
                  </a:lnTo>
                  <a:lnTo>
                    <a:pt x="28" y="37"/>
                  </a:lnTo>
                  <a:lnTo>
                    <a:pt x="42" y="29"/>
                  </a:lnTo>
                  <a:lnTo>
                    <a:pt x="13" y="29"/>
                  </a:lnTo>
                  <a:lnTo>
                    <a:pt x="7" y="20"/>
                  </a:lnTo>
                  <a:lnTo>
                    <a:pt x="0" y="20"/>
                  </a:lnTo>
                  <a:lnTo>
                    <a:pt x="13" y="0"/>
                  </a:lnTo>
                  <a:lnTo>
                    <a:pt x="22" y="0"/>
                  </a:lnTo>
                  <a:lnTo>
                    <a:pt x="42" y="12"/>
                  </a:lnTo>
                  <a:lnTo>
                    <a:pt x="42" y="29"/>
                  </a:lnTo>
                  <a:lnTo>
                    <a:pt x="58" y="44"/>
                  </a:lnTo>
                  <a:lnTo>
                    <a:pt x="72" y="29"/>
                  </a:lnTo>
                  <a:lnTo>
                    <a:pt x="94" y="20"/>
                  </a:lnTo>
                  <a:lnTo>
                    <a:pt x="136" y="3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4" name="Freeform 124"/>
            <p:cNvSpPr>
              <a:spLocks/>
            </p:cNvSpPr>
            <p:nvPr/>
          </p:nvSpPr>
          <p:spPr bwMode="auto">
            <a:xfrm>
              <a:off x="4686" y="2895"/>
              <a:ext cx="127" cy="123"/>
            </a:xfrm>
            <a:custGeom>
              <a:avLst/>
              <a:gdLst/>
              <a:ahLst/>
              <a:cxnLst>
                <a:cxn ang="0">
                  <a:pos x="0" y="91"/>
                </a:cxn>
                <a:cxn ang="0">
                  <a:pos x="0" y="0"/>
                </a:cxn>
                <a:cxn ang="0">
                  <a:pos x="35" y="7"/>
                </a:cxn>
                <a:cxn ang="0">
                  <a:pos x="57" y="31"/>
                </a:cxn>
                <a:cxn ang="0">
                  <a:pos x="57" y="39"/>
                </a:cxn>
                <a:cxn ang="0">
                  <a:pos x="90" y="61"/>
                </a:cxn>
                <a:cxn ang="0">
                  <a:pos x="78" y="69"/>
                </a:cxn>
                <a:cxn ang="0">
                  <a:pos x="83" y="69"/>
                </a:cxn>
                <a:cxn ang="0">
                  <a:pos x="90" y="76"/>
                </a:cxn>
                <a:cxn ang="0">
                  <a:pos x="98" y="91"/>
                </a:cxn>
                <a:cxn ang="0">
                  <a:pos x="105" y="91"/>
                </a:cxn>
                <a:cxn ang="0">
                  <a:pos x="105" y="106"/>
                </a:cxn>
                <a:cxn ang="0">
                  <a:pos x="127" y="115"/>
                </a:cxn>
                <a:cxn ang="0">
                  <a:pos x="127" y="123"/>
                </a:cxn>
                <a:cxn ang="0">
                  <a:pos x="83" y="115"/>
                </a:cxn>
                <a:cxn ang="0">
                  <a:pos x="63" y="76"/>
                </a:cxn>
                <a:cxn ang="0">
                  <a:pos x="43" y="76"/>
                </a:cxn>
                <a:cxn ang="0">
                  <a:pos x="21" y="84"/>
                </a:cxn>
                <a:cxn ang="0">
                  <a:pos x="35" y="91"/>
                </a:cxn>
                <a:cxn ang="0">
                  <a:pos x="0" y="91"/>
                </a:cxn>
                <a:cxn ang="0">
                  <a:pos x="0" y="91"/>
                </a:cxn>
                <a:cxn ang="0">
                  <a:pos x="0" y="91"/>
                </a:cxn>
              </a:cxnLst>
              <a:rect l="0" t="0" r="r" b="b"/>
              <a:pathLst>
                <a:path w="127" h="123">
                  <a:moveTo>
                    <a:pt x="0" y="91"/>
                  </a:moveTo>
                  <a:lnTo>
                    <a:pt x="0" y="0"/>
                  </a:lnTo>
                  <a:lnTo>
                    <a:pt x="35" y="7"/>
                  </a:lnTo>
                  <a:lnTo>
                    <a:pt x="57" y="31"/>
                  </a:lnTo>
                  <a:lnTo>
                    <a:pt x="57" y="39"/>
                  </a:lnTo>
                  <a:lnTo>
                    <a:pt x="90" y="61"/>
                  </a:lnTo>
                  <a:lnTo>
                    <a:pt x="78" y="69"/>
                  </a:lnTo>
                  <a:lnTo>
                    <a:pt x="83" y="69"/>
                  </a:lnTo>
                  <a:lnTo>
                    <a:pt x="90" y="76"/>
                  </a:lnTo>
                  <a:lnTo>
                    <a:pt x="98" y="91"/>
                  </a:lnTo>
                  <a:lnTo>
                    <a:pt x="105" y="91"/>
                  </a:lnTo>
                  <a:lnTo>
                    <a:pt x="105" y="106"/>
                  </a:lnTo>
                  <a:lnTo>
                    <a:pt x="127" y="115"/>
                  </a:lnTo>
                  <a:lnTo>
                    <a:pt x="127" y="123"/>
                  </a:lnTo>
                  <a:lnTo>
                    <a:pt x="83" y="115"/>
                  </a:lnTo>
                  <a:lnTo>
                    <a:pt x="63" y="76"/>
                  </a:lnTo>
                  <a:lnTo>
                    <a:pt x="43" y="76"/>
                  </a:lnTo>
                  <a:lnTo>
                    <a:pt x="21" y="84"/>
                  </a:lnTo>
                  <a:lnTo>
                    <a:pt x="35" y="91"/>
                  </a:lnTo>
                  <a:lnTo>
                    <a:pt x="0" y="9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5" name="Freeform 125"/>
            <p:cNvSpPr>
              <a:spLocks/>
            </p:cNvSpPr>
            <p:nvPr/>
          </p:nvSpPr>
          <p:spPr bwMode="auto">
            <a:xfrm>
              <a:off x="4098" y="2835"/>
              <a:ext cx="23" cy="27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23" y="27"/>
                </a:cxn>
                <a:cxn ang="0">
                  <a:pos x="0" y="0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23" h="27">
                  <a:moveTo>
                    <a:pt x="0" y="15"/>
                  </a:moveTo>
                  <a:lnTo>
                    <a:pt x="23" y="27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6" name="Freeform 126"/>
            <p:cNvSpPr>
              <a:spLocks/>
            </p:cNvSpPr>
            <p:nvPr/>
          </p:nvSpPr>
          <p:spPr bwMode="auto">
            <a:xfrm>
              <a:off x="4119" y="2873"/>
              <a:ext cx="24" cy="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26"/>
                </a:cxn>
                <a:cxn ang="0">
                  <a:pos x="2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26">
                  <a:moveTo>
                    <a:pt x="0" y="0"/>
                  </a:moveTo>
                  <a:lnTo>
                    <a:pt x="24" y="26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7" name="Freeform 127"/>
            <p:cNvSpPr>
              <a:spLocks/>
            </p:cNvSpPr>
            <p:nvPr/>
          </p:nvSpPr>
          <p:spPr bwMode="auto">
            <a:xfrm>
              <a:off x="4253" y="2566"/>
              <a:ext cx="37" cy="2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22"/>
                </a:cxn>
                <a:cxn ang="0">
                  <a:pos x="15" y="25"/>
                </a:cxn>
                <a:cxn ang="0">
                  <a:pos x="20" y="22"/>
                </a:cxn>
                <a:cxn ang="0">
                  <a:pos x="37" y="0"/>
                </a:cxn>
                <a:cxn ang="0">
                  <a:pos x="9" y="0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37" h="25">
                  <a:moveTo>
                    <a:pt x="0" y="5"/>
                  </a:moveTo>
                  <a:lnTo>
                    <a:pt x="0" y="22"/>
                  </a:lnTo>
                  <a:lnTo>
                    <a:pt x="15" y="25"/>
                  </a:lnTo>
                  <a:lnTo>
                    <a:pt x="20" y="22"/>
                  </a:lnTo>
                  <a:lnTo>
                    <a:pt x="37" y="0"/>
                  </a:lnTo>
                  <a:lnTo>
                    <a:pt x="9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8" name="Freeform 128"/>
            <p:cNvSpPr>
              <a:spLocks/>
            </p:cNvSpPr>
            <p:nvPr/>
          </p:nvSpPr>
          <p:spPr bwMode="auto">
            <a:xfrm>
              <a:off x="4319" y="3020"/>
              <a:ext cx="544" cy="455"/>
            </a:xfrm>
            <a:custGeom>
              <a:avLst/>
              <a:gdLst/>
              <a:ahLst/>
              <a:cxnLst>
                <a:cxn ang="0">
                  <a:pos x="47" y="388"/>
                </a:cxn>
                <a:cxn ang="0">
                  <a:pos x="90" y="358"/>
                </a:cxn>
                <a:cxn ang="0">
                  <a:pos x="147" y="349"/>
                </a:cxn>
                <a:cxn ang="0">
                  <a:pos x="246" y="319"/>
                </a:cxn>
                <a:cxn ang="0">
                  <a:pos x="281" y="349"/>
                </a:cxn>
                <a:cxn ang="0">
                  <a:pos x="303" y="388"/>
                </a:cxn>
                <a:cxn ang="0">
                  <a:pos x="331" y="358"/>
                </a:cxn>
                <a:cxn ang="0">
                  <a:pos x="331" y="388"/>
                </a:cxn>
                <a:cxn ang="0">
                  <a:pos x="338" y="388"/>
                </a:cxn>
                <a:cxn ang="0">
                  <a:pos x="346" y="396"/>
                </a:cxn>
                <a:cxn ang="0">
                  <a:pos x="353" y="425"/>
                </a:cxn>
                <a:cxn ang="0">
                  <a:pos x="395" y="440"/>
                </a:cxn>
                <a:cxn ang="0">
                  <a:pos x="424" y="433"/>
                </a:cxn>
                <a:cxn ang="0">
                  <a:pos x="432" y="440"/>
                </a:cxn>
                <a:cxn ang="0">
                  <a:pos x="454" y="455"/>
                </a:cxn>
                <a:cxn ang="0">
                  <a:pos x="496" y="433"/>
                </a:cxn>
                <a:cxn ang="0">
                  <a:pos x="537" y="312"/>
                </a:cxn>
                <a:cxn ang="0">
                  <a:pos x="537" y="230"/>
                </a:cxn>
                <a:cxn ang="0">
                  <a:pos x="511" y="193"/>
                </a:cxn>
                <a:cxn ang="0">
                  <a:pos x="496" y="180"/>
                </a:cxn>
                <a:cxn ang="0">
                  <a:pos x="432" y="82"/>
                </a:cxn>
                <a:cxn ang="0">
                  <a:pos x="424" y="59"/>
                </a:cxn>
                <a:cxn ang="0">
                  <a:pos x="395" y="0"/>
                </a:cxn>
                <a:cxn ang="0">
                  <a:pos x="380" y="22"/>
                </a:cxn>
                <a:cxn ang="0">
                  <a:pos x="353" y="104"/>
                </a:cxn>
                <a:cxn ang="0">
                  <a:pos x="311" y="74"/>
                </a:cxn>
                <a:cxn ang="0">
                  <a:pos x="296" y="67"/>
                </a:cxn>
                <a:cxn ang="0">
                  <a:pos x="311" y="37"/>
                </a:cxn>
                <a:cxn ang="0">
                  <a:pos x="311" y="22"/>
                </a:cxn>
                <a:cxn ang="0">
                  <a:pos x="303" y="22"/>
                </a:cxn>
                <a:cxn ang="0">
                  <a:pos x="253" y="5"/>
                </a:cxn>
                <a:cxn ang="0">
                  <a:pos x="239" y="22"/>
                </a:cxn>
                <a:cxn ang="0">
                  <a:pos x="226" y="37"/>
                </a:cxn>
                <a:cxn ang="0">
                  <a:pos x="217" y="67"/>
                </a:cxn>
                <a:cxn ang="0">
                  <a:pos x="206" y="67"/>
                </a:cxn>
                <a:cxn ang="0">
                  <a:pos x="196" y="43"/>
                </a:cxn>
                <a:cxn ang="0">
                  <a:pos x="169" y="59"/>
                </a:cxn>
                <a:cxn ang="0">
                  <a:pos x="154" y="82"/>
                </a:cxn>
                <a:cxn ang="0">
                  <a:pos x="147" y="87"/>
                </a:cxn>
                <a:cxn ang="0">
                  <a:pos x="132" y="82"/>
                </a:cxn>
                <a:cxn ang="0">
                  <a:pos x="125" y="112"/>
                </a:cxn>
                <a:cxn ang="0">
                  <a:pos x="40" y="151"/>
                </a:cxn>
                <a:cxn ang="0">
                  <a:pos x="5" y="163"/>
                </a:cxn>
                <a:cxn ang="0">
                  <a:pos x="0" y="193"/>
                </a:cxn>
                <a:cxn ang="0">
                  <a:pos x="5" y="223"/>
                </a:cxn>
                <a:cxn ang="0">
                  <a:pos x="0" y="230"/>
                </a:cxn>
                <a:cxn ang="0">
                  <a:pos x="33" y="349"/>
                </a:cxn>
                <a:cxn ang="0">
                  <a:pos x="25" y="364"/>
                </a:cxn>
                <a:cxn ang="0">
                  <a:pos x="25" y="364"/>
                </a:cxn>
              </a:cxnLst>
              <a:rect l="0" t="0" r="r" b="b"/>
              <a:pathLst>
                <a:path w="544" h="455">
                  <a:moveTo>
                    <a:pt x="25" y="364"/>
                  </a:moveTo>
                  <a:lnTo>
                    <a:pt x="47" y="388"/>
                  </a:lnTo>
                  <a:lnTo>
                    <a:pt x="68" y="388"/>
                  </a:lnTo>
                  <a:lnTo>
                    <a:pt x="90" y="358"/>
                  </a:lnTo>
                  <a:lnTo>
                    <a:pt x="132" y="358"/>
                  </a:lnTo>
                  <a:lnTo>
                    <a:pt x="147" y="349"/>
                  </a:lnTo>
                  <a:lnTo>
                    <a:pt x="176" y="326"/>
                  </a:lnTo>
                  <a:lnTo>
                    <a:pt x="246" y="319"/>
                  </a:lnTo>
                  <a:lnTo>
                    <a:pt x="281" y="334"/>
                  </a:lnTo>
                  <a:lnTo>
                    <a:pt x="281" y="349"/>
                  </a:lnTo>
                  <a:lnTo>
                    <a:pt x="288" y="349"/>
                  </a:lnTo>
                  <a:lnTo>
                    <a:pt x="303" y="388"/>
                  </a:lnTo>
                  <a:lnTo>
                    <a:pt x="331" y="334"/>
                  </a:lnTo>
                  <a:lnTo>
                    <a:pt x="331" y="358"/>
                  </a:lnTo>
                  <a:lnTo>
                    <a:pt x="323" y="388"/>
                  </a:lnTo>
                  <a:lnTo>
                    <a:pt x="331" y="388"/>
                  </a:lnTo>
                  <a:lnTo>
                    <a:pt x="331" y="364"/>
                  </a:lnTo>
                  <a:lnTo>
                    <a:pt x="338" y="388"/>
                  </a:lnTo>
                  <a:lnTo>
                    <a:pt x="331" y="396"/>
                  </a:lnTo>
                  <a:lnTo>
                    <a:pt x="346" y="396"/>
                  </a:lnTo>
                  <a:lnTo>
                    <a:pt x="353" y="410"/>
                  </a:lnTo>
                  <a:lnTo>
                    <a:pt x="353" y="425"/>
                  </a:lnTo>
                  <a:lnTo>
                    <a:pt x="380" y="440"/>
                  </a:lnTo>
                  <a:lnTo>
                    <a:pt x="395" y="440"/>
                  </a:lnTo>
                  <a:lnTo>
                    <a:pt x="408" y="447"/>
                  </a:lnTo>
                  <a:lnTo>
                    <a:pt x="424" y="433"/>
                  </a:lnTo>
                  <a:lnTo>
                    <a:pt x="424" y="440"/>
                  </a:lnTo>
                  <a:lnTo>
                    <a:pt x="432" y="440"/>
                  </a:lnTo>
                  <a:lnTo>
                    <a:pt x="432" y="447"/>
                  </a:lnTo>
                  <a:lnTo>
                    <a:pt x="454" y="455"/>
                  </a:lnTo>
                  <a:lnTo>
                    <a:pt x="465" y="433"/>
                  </a:lnTo>
                  <a:lnTo>
                    <a:pt x="496" y="433"/>
                  </a:lnTo>
                  <a:lnTo>
                    <a:pt x="502" y="396"/>
                  </a:lnTo>
                  <a:lnTo>
                    <a:pt x="537" y="312"/>
                  </a:lnTo>
                  <a:lnTo>
                    <a:pt x="544" y="275"/>
                  </a:lnTo>
                  <a:lnTo>
                    <a:pt x="537" y="230"/>
                  </a:lnTo>
                  <a:lnTo>
                    <a:pt x="519" y="200"/>
                  </a:lnTo>
                  <a:lnTo>
                    <a:pt x="511" y="193"/>
                  </a:lnTo>
                  <a:lnTo>
                    <a:pt x="496" y="163"/>
                  </a:lnTo>
                  <a:lnTo>
                    <a:pt x="496" y="180"/>
                  </a:lnTo>
                  <a:lnTo>
                    <a:pt x="439" y="87"/>
                  </a:lnTo>
                  <a:lnTo>
                    <a:pt x="432" y="82"/>
                  </a:lnTo>
                  <a:lnTo>
                    <a:pt x="432" y="67"/>
                  </a:lnTo>
                  <a:lnTo>
                    <a:pt x="424" y="59"/>
                  </a:lnTo>
                  <a:lnTo>
                    <a:pt x="408" y="59"/>
                  </a:lnTo>
                  <a:lnTo>
                    <a:pt x="395" y="0"/>
                  </a:lnTo>
                  <a:lnTo>
                    <a:pt x="390" y="0"/>
                  </a:lnTo>
                  <a:lnTo>
                    <a:pt x="380" y="22"/>
                  </a:lnTo>
                  <a:lnTo>
                    <a:pt x="373" y="104"/>
                  </a:lnTo>
                  <a:lnTo>
                    <a:pt x="353" y="104"/>
                  </a:lnTo>
                  <a:lnTo>
                    <a:pt x="323" y="74"/>
                  </a:lnTo>
                  <a:lnTo>
                    <a:pt x="311" y="74"/>
                  </a:lnTo>
                  <a:lnTo>
                    <a:pt x="311" y="67"/>
                  </a:lnTo>
                  <a:lnTo>
                    <a:pt x="296" y="67"/>
                  </a:lnTo>
                  <a:lnTo>
                    <a:pt x="303" y="37"/>
                  </a:lnTo>
                  <a:lnTo>
                    <a:pt x="311" y="37"/>
                  </a:lnTo>
                  <a:lnTo>
                    <a:pt x="323" y="22"/>
                  </a:lnTo>
                  <a:lnTo>
                    <a:pt x="311" y="22"/>
                  </a:lnTo>
                  <a:lnTo>
                    <a:pt x="303" y="28"/>
                  </a:lnTo>
                  <a:lnTo>
                    <a:pt x="303" y="22"/>
                  </a:lnTo>
                  <a:lnTo>
                    <a:pt x="296" y="22"/>
                  </a:lnTo>
                  <a:lnTo>
                    <a:pt x="253" y="5"/>
                  </a:lnTo>
                  <a:lnTo>
                    <a:pt x="259" y="22"/>
                  </a:lnTo>
                  <a:lnTo>
                    <a:pt x="239" y="22"/>
                  </a:lnTo>
                  <a:lnTo>
                    <a:pt x="226" y="28"/>
                  </a:lnTo>
                  <a:lnTo>
                    <a:pt x="226" y="37"/>
                  </a:lnTo>
                  <a:lnTo>
                    <a:pt x="217" y="37"/>
                  </a:lnTo>
                  <a:lnTo>
                    <a:pt x="217" y="67"/>
                  </a:lnTo>
                  <a:lnTo>
                    <a:pt x="206" y="59"/>
                  </a:lnTo>
                  <a:lnTo>
                    <a:pt x="206" y="67"/>
                  </a:lnTo>
                  <a:lnTo>
                    <a:pt x="206" y="59"/>
                  </a:lnTo>
                  <a:lnTo>
                    <a:pt x="196" y="43"/>
                  </a:lnTo>
                  <a:lnTo>
                    <a:pt x="189" y="43"/>
                  </a:lnTo>
                  <a:lnTo>
                    <a:pt x="169" y="59"/>
                  </a:lnTo>
                  <a:lnTo>
                    <a:pt x="162" y="59"/>
                  </a:lnTo>
                  <a:lnTo>
                    <a:pt x="154" y="82"/>
                  </a:lnTo>
                  <a:lnTo>
                    <a:pt x="132" y="82"/>
                  </a:lnTo>
                  <a:lnTo>
                    <a:pt x="147" y="87"/>
                  </a:lnTo>
                  <a:lnTo>
                    <a:pt x="132" y="104"/>
                  </a:lnTo>
                  <a:lnTo>
                    <a:pt x="132" y="82"/>
                  </a:lnTo>
                  <a:lnTo>
                    <a:pt x="119" y="104"/>
                  </a:lnTo>
                  <a:lnTo>
                    <a:pt x="125" y="112"/>
                  </a:lnTo>
                  <a:lnTo>
                    <a:pt x="104" y="127"/>
                  </a:lnTo>
                  <a:lnTo>
                    <a:pt x="40" y="151"/>
                  </a:lnTo>
                  <a:lnTo>
                    <a:pt x="20" y="180"/>
                  </a:lnTo>
                  <a:lnTo>
                    <a:pt x="5" y="163"/>
                  </a:lnTo>
                  <a:lnTo>
                    <a:pt x="5" y="193"/>
                  </a:lnTo>
                  <a:lnTo>
                    <a:pt x="0" y="193"/>
                  </a:lnTo>
                  <a:lnTo>
                    <a:pt x="20" y="237"/>
                  </a:lnTo>
                  <a:lnTo>
                    <a:pt x="5" y="223"/>
                  </a:lnTo>
                  <a:lnTo>
                    <a:pt x="5" y="237"/>
                  </a:lnTo>
                  <a:lnTo>
                    <a:pt x="0" y="230"/>
                  </a:lnTo>
                  <a:lnTo>
                    <a:pt x="25" y="280"/>
                  </a:lnTo>
                  <a:lnTo>
                    <a:pt x="33" y="349"/>
                  </a:lnTo>
                  <a:lnTo>
                    <a:pt x="25" y="358"/>
                  </a:lnTo>
                  <a:lnTo>
                    <a:pt x="25" y="36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9" name="Freeform 129"/>
            <p:cNvSpPr>
              <a:spLocks/>
            </p:cNvSpPr>
            <p:nvPr/>
          </p:nvSpPr>
          <p:spPr bwMode="auto">
            <a:xfrm>
              <a:off x="4071" y="2774"/>
              <a:ext cx="145" cy="16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"/>
                </a:cxn>
                <a:cxn ang="0">
                  <a:pos x="33" y="52"/>
                </a:cxn>
                <a:cxn ang="0">
                  <a:pos x="47" y="61"/>
                </a:cxn>
                <a:cxn ang="0">
                  <a:pos x="119" y="167"/>
                </a:cxn>
                <a:cxn ang="0">
                  <a:pos x="137" y="167"/>
                </a:cxn>
                <a:cxn ang="0">
                  <a:pos x="145" y="128"/>
                </a:cxn>
                <a:cxn ang="0">
                  <a:pos x="137" y="116"/>
                </a:cxn>
                <a:cxn ang="0">
                  <a:pos x="130" y="116"/>
                </a:cxn>
                <a:cxn ang="0">
                  <a:pos x="119" y="99"/>
                </a:cxn>
                <a:cxn ang="0">
                  <a:pos x="110" y="99"/>
                </a:cxn>
                <a:cxn ang="0">
                  <a:pos x="110" y="84"/>
                </a:cxn>
                <a:cxn ang="0">
                  <a:pos x="104" y="78"/>
                </a:cxn>
                <a:cxn ang="0">
                  <a:pos x="104" y="69"/>
                </a:cxn>
                <a:cxn ang="0">
                  <a:pos x="73" y="52"/>
                </a:cxn>
                <a:cxn ang="0">
                  <a:pos x="68" y="52"/>
                </a:cxn>
                <a:cxn ang="0">
                  <a:pos x="27" y="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5" h="167">
                  <a:moveTo>
                    <a:pt x="0" y="0"/>
                  </a:moveTo>
                  <a:lnTo>
                    <a:pt x="0" y="7"/>
                  </a:lnTo>
                  <a:lnTo>
                    <a:pt x="33" y="52"/>
                  </a:lnTo>
                  <a:lnTo>
                    <a:pt x="47" y="61"/>
                  </a:lnTo>
                  <a:lnTo>
                    <a:pt x="119" y="167"/>
                  </a:lnTo>
                  <a:lnTo>
                    <a:pt x="137" y="167"/>
                  </a:lnTo>
                  <a:lnTo>
                    <a:pt x="145" y="128"/>
                  </a:lnTo>
                  <a:lnTo>
                    <a:pt x="137" y="116"/>
                  </a:lnTo>
                  <a:lnTo>
                    <a:pt x="130" y="116"/>
                  </a:lnTo>
                  <a:lnTo>
                    <a:pt x="119" y="99"/>
                  </a:lnTo>
                  <a:lnTo>
                    <a:pt x="110" y="99"/>
                  </a:lnTo>
                  <a:lnTo>
                    <a:pt x="110" y="84"/>
                  </a:lnTo>
                  <a:lnTo>
                    <a:pt x="104" y="78"/>
                  </a:lnTo>
                  <a:lnTo>
                    <a:pt x="104" y="69"/>
                  </a:lnTo>
                  <a:lnTo>
                    <a:pt x="73" y="52"/>
                  </a:lnTo>
                  <a:lnTo>
                    <a:pt x="68" y="52"/>
                  </a:lnTo>
                  <a:lnTo>
                    <a:pt x="27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0" name="Freeform 130"/>
            <p:cNvSpPr>
              <a:spLocks/>
            </p:cNvSpPr>
            <p:nvPr/>
          </p:nvSpPr>
          <p:spPr bwMode="auto">
            <a:xfrm>
              <a:off x="4210" y="2942"/>
              <a:ext cx="119" cy="37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37" y="29"/>
                </a:cxn>
                <a:cxn ang="0">
                  <a:pos x="119" y="37"/>
                </a:cxn>
                <a:cxn ang="0">
                  <a:pos x="119" y="29"/>
                </a:cxn>
                <a:cxn ang="0">
                  <a:pos x="99" y="29"/>
                </a:cxn>
                <a:cxn ang="0">
                  <a:pos x="94" y="22"/>
                </a:cxn>
                <a:cxn ang="0">
                  <a:pos x="62" y="15"/>
                </a:cxn>
                <a:cxn ang="0">
                  <a:pos x="62" y="22"/>
                </a:cxn>
                <a:cxn ang="0">
                  <a:pos x="22" y="0"/>
                </a:cxn>
                <a:cxn ang="0">
                  <a:pos x="8" y="0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119" h="37">
                  <a:moveTo>
                    <a:pt x="0" y="15"/>
                  </a:moveTo>
                  <a:lnTo>
                    <a:pt x="37" y="29"/>
                  </a:lnTo>
                  <a:lnTo>
                    <a:pt x="119" y="37"/>
                  </a:lnTo>
                  <a:lnTo>
                    <a:pt x="119" y="29"/>
                  </a:lnTo>
                  <a:lnTo>
                    <a:pt x="99" y="29"/>
                  </a:lnTo>
                  <a:lnTo>
                    <a:pt x="94" y="22"/>
                  </a:lnTo>
                  <a:lnTo>
                    <a:pt x="62" y="15"/>
                  </a:lnTo>
                  <a:lnTo>
                    <a:pt x="62" y="22"/>
                  </a:lnTo>
                  <a:lnTo>
                    <a:pt x="22" y="0"/>
                  </a:lnTo>
                  <a:lnTo>
                    <a:pt x="8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1" name="Freeform 131"/>
            <p:cNvSpPr>
              <a:spLocks/>
            </p:cNvSpPr>
            <p:nvPr/>
          </p:nvSpPr>
          <p:spPr bwMode="auto">
            <a:xfrm>
              <a:off x="4352" y="2979"/>
              <a:ext cx="106" cy="31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5" y="31"/>
                </a:cxn>
                <a:cxn ang="0">
                  <a:pos x="42" y="0"/>
                </a:cxn>
                <a:cxn ang="0">
                  <a:pos x="77" y="31"/>
                </a:cxn>
                <a:cxn ang="0">
                  <a:pos x="106" y="0"/>
                </a:cxn>
                <a:cxn ang="0">
                  <a:pos x="20" y="0"/>
                </a:cxn>
                <a:cxn ang="0">
                  <a:pos x="27" y="0"/>
                </a:cxn>
                <a:cxn ang="0">
                  <a:pos x="0" y="0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0" y="31"/>
                </a:cxn>
              </a:cxnLst>
              <a:rect l="0" t="0" r="r" b="b"/>
              <a:pathLst>
                <a:path w="106" h="31">
                  <a:moveTo>
                    <a:pt x="0" y="31"/>
                  </a:moveTo>
                  <a:lnTo>
                    <a:pt x="5" y="31"/>
                  </a:lnTo>
                  <a:lnTo>
                    <a:pt x="42" y="0"/>
                  </a:lnTo>
                  <a:lnTo>
                    <a:pt x="77" y="31"/>
                  </a:lnTo>
                  <a:lnTo>
                    <a:pt x="106" y="0"/>
                  </a:lnTo>
                  <a:lnTo>
                    <a:pt x="20" y="0"/>
                  </a:lnTo>
                  <a:lnTo>
                    <a:pt x="27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2" name="Freeform 132"/>
            <p:cNvSpPr>
              <a:spLocks/>
            </p:cNvSpPr>
            <p:nvPr/>
          </p:nvSpPr>
          <p:spPr bwMode="auto">
            <a:xfrm>
              <a:off x="4387" y="3000"/>
              <a:ext cx="27" cy="2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28"/>
                </a:cxn>
                <a:cxn ang="0">
                  <a:pos x="27" y="28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7" h="28">
                  <a:moveTo>
                    <a:pt x="0" y="0"/>
                  </a:moveTo>
                  <a:lnTo>
                    <a:pt x="14" y="28"/>
                  </a:lnTo>
                  <a:lnTo>
                    <a:pt x="27" y="28"/>
                  </a:lnTo>
                  <a:lnTo>
                    <a:pt x="1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3" name="Freeform 133"/>
            <p:cNvSpPr>
              <a:spLocks/>
            </p:cNvSpPr>
            <p:nvPr/>
          </p:nvSpPr>
          <p:spPr bwMode="auto">
            <a:xfrm>
              <a:off x="4446" y="2979"/>
              <a:ext cx="55" cy="31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22" y="31"/>
                </a:cxn>
                <a:cxn ang="0">
                  <a:pos x="55" y="0"/>
                </a:cxn>
                <a:cxn ang="0">
                  <a:pos x="30" y="0"/>
                </a:cxn>
                <a:cxn ang="0">
                  <a:pos x="15" y="22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0" y="31"/>
                </a:cxn>
              </a:cxnLst>
              <a:rect l="0" t="0" r="r" b="b"/>
              <a:pathLst>
                <a:path w="55" h="31">
                  <a:moveTo>
                    <a:pt x="0" y="31"/>
                  </a:moveTo>
                  <a:lnTo>
                    <a:pt x="22" y="31"/>
                  </a:lnTo>
                  <a:lnTo>
                    <a:pt x="55" y="0"/>
                  </a:lnTo>
                  <a:lnTo>
                    <a:pt x="30" y="0"/>
                  </a:lnTo>
                  <a:lnTo>
                    <a:pt x="15" y="22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4" name="Freeform 134"/>
            <p:cNvSpPr>
              <a:spLocks/>
            </p:cNvSpPr>
            <p:nvPr/>
          </p:nvSpPr>
          <p:spPr bwMode="auto">
            <a:xfrm>
              <a:off x="4210" y="2880"/>
              <a:ext cx="25" cy="27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5" y="27"/>
                </a:cxn>
                <a:cxn ang="0">
                  <a:pos x="25" y="20"/>
                </a:cxn>
                <a:cxn ang="0">
                  <a:pos x="13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25" h="27">
                  <a:moveTo>
                    <a:pt x="0" y="10"/>
                  </a:moveTo>
                  <a:lnTo>
                    <a:pt x="25" y="27"/>
                  </a:lnTo>
                  <a:lnTo>
                    <a:pt x="25" y="20"/>
                  </a:lnTo>
                  <a:lnTo>
                    <a:pt x="13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5" name="Freeform 135"/>
            <p:cNvSpPr>
              <a:spLocks/>
            </p:cNvSpPr>
            <p:nvPr/>
          </p:nvSpPr>
          <p:spPr bwMode="auto">
            <a:xfrm>
              <a:off x="4238" y="2915"/>
              <a:ext cx="15" cy="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"/>
                </a:cxn>
                <a:cxn ang="0">
                  <a:pos x="15" y="17"/>
                </a:cxn>
                <a:cxn ang="0">
                  <a:pos x="15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5" h="17">
                  <a:moveTo>
                    <a:pt x="0" y="0"/>
                  </a:moveTo>
                  <a:lnTo>
                    <a:pt x="0" y="17"/>
                  </a:lnTo>
                  <a:lnTo>
                    <a:pt x="15" y="17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6" name="Freeform 136"/>
            <p:cNvSpPr>
              <a:spLocks/>
            </p:cNvSpPr>
            <p:nvPr/>
          </p:nvSpPr>
          <p:spPr bwMode="auto">
            <a:xfrm>
              <a:off x="4237" y="2905"/>
              <a:ext cx="15" cy="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"/>
                </a:cxn>
                <a:cxn ang="0">
                  <a:pos x="15" y="14"/>
                </a:cxn>
                <a:cxn ang="0">
                  <a:pos x="1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5" h="14">
                  <a:moveTo>
                    <a:pt x="0" y="0"/>
                  </a:moveTo>
                  <a:lnTo>
                    <a:pt x="0" y="14"/>
                  </a:lnTo>
                  <a:lnTo>
                    <a:pt x="15" y="14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7" name="Freeform 137"/>
            <p:cNvSpPr>
              <a:spLocks/>
            </p:cNvSpPr>
            <p:nvPr/>
          </p:nvSpPr>
          <p:spPr bwMode="auto">
            <a:xfrm>
              <a:off x="4387" y="2835"/>
              <a:ext cx="86" cy="107"/>
            </a:xfrm>
            <a:custGeom>
              <a:avLst/>
              <a:gdLst/>
              <a:ahLst/>
              <a:cxnLst>
                <a:cxn ang="0">
                  <a:pos x="0" y="62"/>
                </a:cxn>
                <a:cxn ang="0">
                  <a:pos x="0" y="69"/>
                </a:cxn>
                <a:cxn ang="0">
                  <a:pos x="7" y="69"/>
                </a:cxn>
                <a:cxn ang="0">
                  <a:pos x="7" y="107"/>
                </a:cxn>
                <a:cxn ang="0">
                  <a:pos x="14" y="101"/>
                </a:cxn>
                <a:cxn ang="0">
                  <a:pos x="14" y="69"/>
                </a:cxn>
                <a:cxn ang="0">
                  <a:pos x="27" y="62"/>
                </a:cxn>
                <a:cxn ang="0">
                  <a:pos x="34" y="62"/>
                </a:cxn>
                <a:cxn ang="0">
                  <a:pos x="27" y="69"/>
                </a:cxn>
                <a:cxn ang="0">
                  <a:pos x="34" y="86"/>
                </a:cxn>
                <a:cxn ang="0">
                  <a:pos x="34" y="92"/>
                </a:cxn>
                <a:cxn ang="0">
                  <a:pos x="49" y="92"/>
                </a:cxn>
                <a:cxn ang="0">
                  <a:pos x="49" y="107"/>
                </a:cxn>
                <a:cxn ang="0">
                  <a:pos x="56" y="101"/>
                </a:cxn>
                <a:cxn ang="0">
                  <a:pos x="56" y="92"/>
                </a:cxn>
                <a:cxn ang="0">
                  <a:pos x="42" y="69"/>
                </a:cxn>
                <a:cxn ang="0">
                  <a:pos x="49" y="69"/>
                </a:cxn>
                <a:cxn ang="0">
                  <a:pos x="34" y="55"/>
                </a:cxn>
                <a:cxn ang="0">
                  <a:pos x="49" y="38"/>
                </a:cxn>
                <a:cxn ang="0">
                  <a:pos x="56" y="38"/>
                </a:cxn>
                <a:cxn ang="0">
                  <a:pos x="27" y="47"/>
                </a:cxn>
                <a:cxn ang="0">
                  <a:pos x="14" y="38"/>
                </a:cxn>
                <a:cxn ang="0">
                  <a:pos x="14" y="25"/>
                </a:cxn>
                <a:cxn ang="0">
                  <a:pos x="27" y="15"/>
                </a:cxn>
                <a:cxn ang="0">
                  <a:pos x="77" y="15"/>
                </a:cxn>
                <a:cxn ang="0">
                  <a:pos x="86" y="0"/>
                </a:cxn>
                <a:cxn ang="0">
                  <a:pos x="49" y="15"/>
                </a:cxn>
                <a:cxn ang="0">
                  <a:pos x="27" y="8"/>
                </a:cxn>
                <a:cxn ang="0">
                  <a:pos x="27" y="15"/>
                </a:cxn>
                <a:cxn ang="0">
                  <a:pos x="14" y="15"/>
                </a:cxn>
                <a:cxn ang="0">
                  <a:pos x="14" y="38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0" y="62"/>
                </a:cxn>
              </a:cxnLst>
              <a:rect l="0" t="0" r="r" b="b"/>
              <a:pathLst>
                <a:path w="86" h="107">
                  <a:moveTo>
                    <a:pt x="0" y="62"/>
                  </a:moveTo>
                  <a:lnTo>
                    <a:pt x="0" y="69"/>
                  </a:lnTo>
                  <a:lnTo>
                    <a:pt x="7" y="69"/>
                  </a:lnTo>
                  <a:lnTo>
                    <a:pt x="7" y="107"/>
                  </a:lnTo>
                  <a:lnTo>
                    <a:pt x="14" y="101"/>
                  </a:lnTo>
                  <a:lnTo>
                    <a:pt x="14" y="69"/>
                  </a:lnTo>
                  <a:lnTo>
                    <a:pt x="27" y="62"/>
                  </a:lnTo>
                  <a:lnTo>
                    <a:pt x="34" y="62"/>
                  </a:lnTo>
                  <a:lnTo>
                    <a:pt x="27" y="69"/>
                  </a:lnTo>
                  <a:lnTo>
                    <a:pt x="34" y="86"/>
                  </a:lnTo>
                  <a:lnTo>
                    <a:pt x="34" y="92"/>
                  </a:lnTo>
                  <a:lnTo>
                    <a:pt x="49" y="92"/>
                  </a:lnTo>
                  <a:lnTo>
                    <a:pt x="49" y="107"/>
                  </a:lnTo>
                  <a:lnTo>
                    <a:pt x="56" y="101"/>
                  </a:lnTo>
                  <a:lnTo>
                    <a:pt x="56" y="92"/>
                  </a:lnTo>
                  <a:lnTo>
                    <a:pt x="42" y="69"/>
                  </a:lnTo>
                  <a:lnTo>
                    <a:pt x="49" y="69"/>
                  </a:lnTo>
                  <a:lnTo>
                    <a:pt x="34" y="55"/>
                  </a:lnTo>
                  <a:lnTo>
                    <a:pt x="49" y="38"/>
                  </a:lnTo>
                  <a:lnTo>
                    <a:pt x="56" y="38"/>
                  </a:lnTo>
                  <a:lnTo>
                    <a:pt x="27" y="47"/>
                  </a:lnTo>
                  <a:lnTo>
                    <a:pt x="14" y="38"/>
                  </a:lnTo>
                  <a:lnTo>
                    <a:pt x="14" y="25"/>
                  </a:lnTo>
                  <a:lnTo>
                    <a:pt x="27" y="15"/>
                  </a:lnTo>
                  <a:lnTo>
                    <a:pt x="77" y="15"/>
                  </a:lnTo>
                  <a:lnTo>
                    <a:pt x="86" y="0"/>
                  </a:lnTo>
                  <a:lnTo>
                    <a:pt x="49" y="15"/>
                  </a:lnTo>
                  <a:lnTo>
                    <a:pt x="27" y="8"/>
                  </a:lnTo>
                  <a:lnTo>
                    <a:pt x="27" y="15"/>
                  </a:lnTo>
                  <a:lnTo>
                    <a:pt x="14" y="15"/>
                  </a:lnTo>
                  <a:lnTo>
                    <a:pt x="14" y="38"/>
                  </a:lnTo>
                  <a:lnTo>
                    <a:pt x="0" y="6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8" name="Freeform 138"/>
            <p:cNvSpPr>
              <a:spLocks/>
            </p:cNvSpPr>
            <p:nvPr/>
          </p:nvSpPr>
          <p:spPr bwMode="auto">
            <a:xfrm>
              <a:off x="4501" y="2826"/>
              <a:ext cx="24" cy="47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9" y="32"/>
                </a:cxn>
                <a:cxn ang="0">
                  <a:pos x="24" y="47"/>
                </a:cxn>
                <a:cxn ang="0">
                  <a:pos x="9" y="32"/>
                </a:cxn>
                <a:cxn ang="0">
                  <a:pos x="9" y="26"/>
                </a:cxn>
                <a:cxn ang="0">
                  <a:pos x="24" y="26"/>
                </a:cxn>
                <a:cxn ang="0">
                  <a:pos x="24" y="7"/>
                </a:cxn>
                <a:cxn ang="0">
                  <a:pos x="24" y="17"/>
                </a:cxn>
                <a:cxn ang="0">
                  <a:pos x="9" y="0"/>
                </a:cxn>
                <a:cxn ang="0">
                  <a:pos x="0" y="17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24" h="47">
                  <a:moveTo>
                    <a:pt x="0" y="17"/>
                  </a:moveTo>
                  <a:lnTo>
                    <a:pt x="9" y="32"/>
                  </a:lnTo>
                  <a:lnTo>
                    <a:pt x="24" y="47"/>
                  </a:lnTo>
                  <a:lnTo>
                    <a:pt x="9" y="32"/>
                  </a:lnTo>
                  <a:lnTo>
                    <a:pt x="9" y="26"/>
                  </a:lnTo>
                  <a:lnTo>
                    <a:pt x="24" y="26"/>
                  </a:lnTo>
                  <a:lnTo>
                    <a:pt x="24" y="7"/>
                  </a:lnTo>
                  <a:lnTo>
                    <a:pt x="24" y="17"/>
                  </a:lnTo>
                  <a:lnTo>
                    <a:pt x="9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9" name="Freeform 139"/>
            <p:cNvSpPr>
              <a:spLocks/>
            </p:cNvSpPr>
            <p:nvPr/>
          </p:nvSpPr>
          <p:spPr bwMode="auto">
            <a:xfrm>
              <a:off x="4481" y="2904"/>
              <a:ext cx="22" cy="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" y="25"/>
                </a:cxn>
                <a:cxn ang="0">
                  <a:pos x="2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25">
                  <a:moveTo>
                    <a:pt x="0" y="0"/>
                  </a:moveTo>
                  <a:lnTo>
                    <a:pt x="22" y="25"/>
                  </a:lnTo>
                  <a:lnTo>
                    <a:pt x="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0" name="Freeform 140"/>
            <p:cNvSpPr>
              <a:spLocks/>
            </p:cNvSpPr>
            <p:nvPr/>
          </p:nvSpPr>
          <p:spPr bwMode="auto">
            <a:xfrm>
              <a:off x="4505" y="2895"/>
              <a:ext cx="45" cy="2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45" y="29"/>
                </a:cxn>
                <a:cxn ang="0">
                  <a:pos x="21" y="0"/>
                </a:cxn>
                <a:cxn ang="0">
                  <a:pos x="8" y="0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45" h="29">
                  <a:moveTo>
                    <a:pt x="0" y="9"/>
                  </a:moveTo>
                  <a:lnTo>
                    <a:pt x="45" y="29"/>
                  </a:lnTo>
                  <a:lnTo>
                    <a:pt x="21" y="0"/>
                  </a:lnTo>
                  <a:lnTo>
                    <a:pt x="8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1" name="Freeform 141"/>
            <p:cNvSpPr>
              <a:spLocks/>
            </p:cNvSpPr>
            <p:nvPr/>
          </p:nvSpPr>
          <p:spPr bwMode="auto">
            <a:xfrm>
              <a:off x="4402" y="2589"/>
              <a:ext cx="56" cy="74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0" y="51"/>
                </a:cxn>
                <a:cxn ang="0">
                  <a:pos x="12" y="58"/>
                </a:cxn>
                <a:cxn ang="0">
                  <a:pos x="12" y="68"/>
                </a:cxn>
                <a:cxn ang="0">
                  <a:pos x="29" y="68"/>
                </a:cxn>
                <a:cxn ang="0">
                  <a:pos x="34" y="74"/>
                </a:cxn>
                <a:cxn ang="0">
                  <a:pos x="34" y="68"/>
                </a:cxn>
                <a:cxn ang="0">
                  <a:pos x="41" y="74"/>
                </a:cxn>
                <a:cxn ang="0">
                  <a:pos x="56" y="74"/>
                </a:cxn>
                <a:cxn ang="0">
                  <a:pos x="41" y="68"/>
                </a:cxn>
                <a:cxn ang="0">
                  <a:pos x="56" y="68"/>
                </a:cxn>
                <a:cxn ang="0">
                  <a:pos x="34" y="58"/>
                </a:cxn>
                <a:cxn ang="0">
                  <a:pos x="29" y="68"/>
                </a:cxn>
                <a:cxn ang="0">
                  <a:pos x="19" y="51"/>
                </a:cxn>
                <a:cxn ang="0">
                  <a:pos x="34" y="21"/>
                </a:cxn>
                <a:cxn ang="0">
                  <a:pos x="29" y="14"/>
                </a:cxn>
                <a:cxn ang="0">
                  <a:pos x="34" y="0"/>
                </a:cxn>
                <a:cxn ang="0">
                  <a:pos x="29" y="5"/>
                </a:cxn>
                <a:cxn ang="0">
                  <a:pos x="12" y="0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0" y="31"/>
                </a:cxn>
              </a:cxnLst>
              <a:rect l="0" t="0" r="r" b="b"/>
              <a:pathLst>
                <a:path w="56" h="74">
                  <a:moveTo>
                    <a:pt x="0" y="31"/>
                  </a:moveTo>
                  <a:lnTo>
                    <a:pt x="0" y="51"/>
                  </a:lnTo>
                  <a:lnTo>
                    <a:pt x="12" y="58"/>
                  </a:lnTo>
                  <a:lnTo>
                    <a:pt x="12" y="68"/>
                  </a:lnTo>
                  <a:lnTo>
                    <a:pt x="29" y="68"/>
                  </a:lnTo>
                  <a:lnTo>
                    <a:pt x="34" y="74"/>
                  </a:lnTo>
                  <a:lnTo>
                    <a:pt x="34" y="68"/>
                  </a:lnTo>
                  <a:lnTo>
                    <a:pt x="41" y="74"/>
                  </a:lnTo>
                  <a:lnTo>
                    <a:pt x="56" y="74"/>
                  </a:lnTo>
                  <a:lnTo>
                    <a:pt x="41" y="68"/>
                  </a:lnTo>
                  <a:lnTo>
                    <a:pt x="56" y="68"/>
                  </a:lnTo>
                  <a:lnTo>
                    <a:pt x="34" y="58"/>
                  </a:lnTo>
                  <a:lnTo>
                    <a:pt x="29" y="68"/>
                  </a:lnTo>
                  <a:lnTo>
                    <a:pt x="19" y="51"/>
                  </a:lnTo>
                  <a:lnTo>
                    <a:pt x="34" y="21"/>
                  </a:lnTo>
                  <a:lnTo>
                    <a:pt x="29" y="14"/>
                  </a:lnTo>
                  <a:lnTo>
                    <a:pt x="34" y="0"/>
                  </a:lnTo>
                  <a:lnTo>
                    <a:pt x="29" y="5"/>
                  </a:lnTo>
                  <a:lnTo>
                    <a:pt x="12" y="0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2" name="Freeform 142"/>
            <p:cNvSpPr>
              <a:spLocks/>
            </p:cNvSpPr>
            <p:nvPr/>
          </p:nvSpPr>
          <p:spPr bwMode="auto">
            <a:xfrm>
              <a:off x="4359" y="2694"/>
              <a:ext cx="37" cy="43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37" y="13"/>
                </a:cxn>
                <a:cxn ang="0">
                  <a:pos x="37" y="0"/>
                </a:cxn>
                <a:cxn ang="0">
                  <a:pos x="0" y="43"/>
                </a:cxn>
                <a:cxn ang="0">
                  <a:pos x="0" y="43"/>
                </a:cxn>
                <a:cxn ang="0">
                  <a:pos x="0" y="43"/>
                </a:cxn>
              </a:cxnLst>
              <a:rect l="0" t="0" r="r" b="b"/>
              <a:pathLst>
                <a:path w="37" h="43">
                  <a:moveTo>
                    <a:pt x="0" y="43"/>
                  </a:moveTo>
                  <a:lnTo>
                    <a:pt x="37" y="13"/>
                  </a:lnTo>
                  <a:lnTo>
                    <a:pt x="37" y="0"/>
                  </a:lnTo>
                  <a:lnTo>
                    <a:pt x="0" y="4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" name="Freeform 143"/>
            <p:cNvSpPr>
              <a:spLocks/>
            </p:cNvSpPr>
            <p:nvPr/>
          </p:nvSpPr>
          <p:spPr bwMode="auto">
            <a:xfrm>
              <a:off x="4402" y="2662"/>
              <a:ext cx="22" cy="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" y="27"/>
                </a:cxn>
                <a:cxn ang="0">
                  <a:pos x="2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27">
                  <a:moveTo>
                    <a:pt x="0" y="0"/>
                  </a:moveTo>
                  <a:lnTo>
                    <a:pt x="22" y="27"/>
                  </a:lnTo>
                  <a:lnTo>
                    <a:pt x="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4" name="Freeform 144"/>
            <p:cNvSpPr>
              <a:spLocks/>
            </p:cNvSpPr>
            <p:nvPr/>
          </p:nvSpPr>
          <p:spPr bwMode="auto">
            <a:xfrm>
              <a:off x="4468" y="2677"/>
              <a:ext cx="22" cy="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8"/>
                </a:cxn>
                <a:cxn ang="0">
                  <a:pos x="0" y="17"/>
                </a:cxn>
                <a:cxn ang="0">
                  <a:pos x="0" y="35"/>
                </a:cxn>
                <a:cxn ang="0">
                  <a:pos x="13" y="35"/>
                </a:cxn>
                <a:cxn ang="0">
                  <a:pos x="13" y="17"/>
                </a:cxn>
                <a:cxn ang="0">
                  <a:pos x="22" y="17"/>
                </a:cxn>
                <a:cxn ang="0">
                  <a:pos x="13" y="8"/>
                </a:cxn>
                <a:cxn ang="0">
                  <a:pos x="13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35">
                  <a:moveTo>
                    <a:pt x="0" y="0"/>
                  </a:moveTo>
                  <a:lnTo>
                    <a:pt x="13" y="8"/>
                  </a:lnTo>
                  <a:lnTo>
                    <a:pt x="0" y="17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17"/>
                  </a:lnTo>
                  <a:lnTo>
                    <a:pt x="22" y="17"/>
                  </a:lnTo>
                  <a:lnTo>
                    <a:pt x="13" y="8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5" name="Freeform 145"/>
            <p:cNvSpPr>
              <a:spLocks/>
            </p:cNvSpPr>
            <p:nvPr/>
          </p:nvSpPr>
          <p:spPr bwMode="auto">
            <a:xfrm>
              <a:off x="4431" y="2685"/>
              <a:ext cx="37" cy="44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8" y="20"/>
                </a:cxn>
                <a:cxn ang="0">
                  <a:pos x="8" y="29"/>
                </a:cxn>
                <a:cxn ang="0">
                  <a:pos x="15" y="44"/>
                </a:cxn>
                <a:cxn ang="0">
                  <a:pos x="15" y="29"/>
                </a:cxn>
                <a:cxn ang="0">
                  <a:pos x="37" y="37"/>
                </a:cxn>
                <a:cxn ang="0">
                  <a:pos x="37" y="29"/>
                </a:cxn>
                <a:cxn ang="0">
                  <a:pos x="30" y="29"/>
                </a:cxn>
                <a:cxn ang="0">
                  <a:pos x="30" y="7"/>
                </a:cxn>
                <a:cxn ang="0">
                  <a:pos x="15" y="20"/>
                </a:cxn>
                <a:cxn ang="0">
                  <a:pos x="15" y="7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37" h="44">
                  <a:moveTo>
                    <a:pt x="0" y="20"/>
                  </a:moveTo>
                  <a:lnTo>
                    <a:pt x="8" y="20"/>
                  </a:lnTo>
                  <a:lnTo>
                    <a:pt x="8" y="29"/>
                  </a:lnTo>
                  <a:lnTo>
                    <a:pt x="15" y="44"/>
                  </a:lnTo>
                  <a:lnTo>
                    <a:pt x="15" y="29"/>
                  </a:lnTo>
                  <a:lnTo>
                    <a:pt x="37" y="37"/>
                  </a:lnTo>
                  <a:lnTo>
                    <a:pt x="37" y="29"/>
                  </a:lnTo>
                  <a:lnTo>
                    <a:pt x="30" y="29"/>
                  </a:lnTo>
                  <a:lnTo>
                    <a:pt x="30" y="7"/>
                  </a:lnTo>
                  <a:lnTo>
                    <a:pt x="15" y="20"/>
                  </a:lnTo>
                  <a:lnTo>
                    <a:pt x="15" y="7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6" name="Freeform 146"/>
            <p:cNvSpPr>
              <a:spLocks/>
            </p:cNvSpPr>
            <p:nvPr/>
          </p:nvSpPr>
          <p:spPr bwMode="auto">
            <a:xfrm>
              <a:off x="4431" y="2712"/>
              <a:ext cx="57" cy="66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7" y="40"/>
                </a:cxn>
                <a:cxn ang="0">
                  <a:pos x="33" y="40"/>
                </a:cxn>
                <a:cxn ang="0">
                  <a:pos x="28" y="57"/>
                </a:cxn>
                <a:cxn ang="0">
                  <a:pos x="43" y="66"/>
                </a:cxn>
                <a:cxn ang="0">
                  <a:pos x="48" y="57"/>
                </a:cxn>
                <a:cxn ang="0">
                  <a:pos x="43" y="47"/>
                </a:cxn>
                <a:cxn ang="0">
                  <a:pos x="48" y="40"/>
                </a:cxn>
                <a:cxn ang="0">
                  <a:pos x="57" y="57"/>
                </a:cxn>
                <a:cxn ang="0">
                  <a:pos x="57" y="17"/>
                </a:cxn>
                <a:cxn ang="0">
                  <a:pos x="43" y="0"/>
                </a:cxn>
                <a:cxn ang="0">
                  <a:pos x="43" y="17"/>
                </a:cxn>
                <a:cxn ang="0">
                  <a:pos x="33" y="17"/>
                </a:cxn>
                <a:cxn ang="0">
                  <a:pos x="28" y="25"/>
                </a:cxn>
                <a:cxn ang="0">
                  <a:pos x="13" y="17"/>
                </a:cxn>
                <a:cxn ang="0">
                  <a:pos x="0" y="40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0" y="47"/>
                </a:cxn>
              </a:cxnLst>
              <a:rect l="0" t="0" r="r" b="b"/>
              <a:pathLst>
                <a:path w="57" h="66">
                  <a:moveTo>
                    <a:pt x="0" y="47"/>
                  </a:moveTo>
                  <a:lnTo>
                    <a:pt x="7" y="40"/>
                  </a:lnTo>
                  <a:lnTo>
                    <a:pt x="33" y="40"/>
                  </a:lnTo>
                  <a:lnTo>
                    <a:pt x="28" y="57"/>
                  </a:lnTo>
                  <a:lnTo>
                    <a:pt x="43" y="66"/>
                  </a:lnTo>
                  <a:lnTo>
                    <a:pt x="48" y="57"/>
                  </a:lnTo>
                  <a:lnTo>
                    <a:pt x="43" y="47"/>
                  </a:lnTo>
                  <a:lnTo>
                    <a:pt x="48" y="40"/>
                  </a:lnTo>
                  <a:lnTo>
                    <a:pt x="57" y="57"/>
                  </a:lnTo>
                  <a:lnTo>
                    <a:pt x="57" y="17"/>
                  </a:lnTo>
                  <a:lnTo>
                    <a:pt x="43" y="0"/>
                  </a:lnTo>
                  <a:lnTo>
                    <a:pt x="43" y="17"/>
                  </a:lnTo>
                  <a:lnTo>
                    <a:pt x="33" y="17"/>
                  </a:lnTo>
                  <a:lnTo>
                    <a:pt x="28" y="25"/>
                  </a:lnTo>
                  <a:lnTo>
                    <a:pt x="13" y="17"/>
                  </a:lnTo>
                  <a:lnTo>
                    <a:pt x="0" y="40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7" name="Freeform 147"/>
            <p:cNvSpPr>
              <a:spLocks/>
            </p:cNvSpPr>
            <p:nvPr/>
          </p:nvSpPr>
          <p:spPr bwMode="auto">
            <a:xfrm>
              <a:off x="4779" y="2917"/>
              <a:ext cx="57" cy="4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14" y="40"/>
                </a:cxn>
                <a:cxn ang="0">
                  <a:pos x="36" y="40"/>
                </a:cxn>
                <a:cxn ang="0">
                  <a:pos x="51" y="24"/>
                </a:cxn>
                <a:cxn ang="0">
                  <a:pos x="57" y="10"/>
                </a:cxn>
                <a:cxn ang="0">
                  <a:pos x="57" y="0"/>
                </a:cxn>
                <a:cxn ang="0">
                  <a:pos x="51" y="0"/>
                </a:cxn>
                <a:cxn ang="0">
                  <a:pos x="51" y="19"/>
                </a:cxn>
                <a:cxn ang="0">
                  <a:pos x="0" y="19"/>
                </a:cxn>
                <a:cxn ang="0">
                  <a:pos x="0" y="19"/>
                </a:cxn>
                <a:cxn ang="0">
                  <a:pos x="0" y="19"/>
                </a:cxn>
              </a:cxnLst>
              <a:rect l="0" t="0" r="r" b="b"/>
              <a:pathLst>
                <a:path w="57" h="40">
                  <a:moveTo>
                    <a:pt x="0" y="19"/>
                  </a:moveTo>
                  <a:lnTo>
                    <a:pt x="14" y="40"/>
                  </a:lnTo>
                  <a:lnTo>
                    <a:pt x="36" y="40"/>
                  </a:lnTo>
                  <a:lnTo>
                    <a:pt x="51" y="24"/>
                  </a:lnTo>
                  <a:lnTo>
                    <a:pt x="57" y="10"/>
                  </a:lnTo>
                  <a:lnTo>
                    <a:pt x="57" y="0"/>
                  </a:lnTo>
                  <a:lnTo>
                    <a:pt x="51" y="0"/>
                  </a:lnTo>
                  <a:lnTo>
                    <a:pt x="51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8" name="Freeform 148"/>
            <p:cNvSpPr>
              <a:spLocks/>
            </p:cNvSpPr>
            <p:nvPr/>
          </p:nvSpPr>
          <p:spPr bwMode="auto">
            <a:xfrm>
              <a:off x="4872" y="2934"/>
              <a:ext cx="23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9"/>
                </a:cxn>
                <a:cxn ang="0">
                  <a:pos x="23" y="2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3" h="29">
                  <a:moveTo>
                    <a:pt x="0" y="0"/>
                  </a:moveTo>
                  <a:lnTo>
                    <a:pt x="6" y="29"/>
                  </a:lnTo>
                  <a:lnTo>
                    <a:pt x="23" y="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9" name="Freeform 149"/>
            <p:cNvSpPr>
              <a:spLocks/>
            </p:cNvSpPr>
            <p:nvPr/>
          </p:nvSpPr>
          <p:spPr bwMode="auto">
            <a:xfrm>
              <a:off x="3783" y="1941"/>
              <a:ext cx="817" cy="618"/>
            </a:xfrm>
            <a:custGeom>
              <a:avLst/>
              <a:gdLst/>
              <a:ahLst/>
              <a:cxnLst>
                <a:cxn ang="0">
                  <a:pos x="199" y="126"/>
                </a:cxn>
                <a:cxn ang="0">
                  <a:pos x="227" y="179"/>
                </a:cxn>
                <a:cxn ang="0">
                  <a:pos x="355" y="225"/>
                </a:cxn>
                <a:cxn ang="0">
                  <a:pos x="447" y="232"/>
                </a:cxn>
                <a:cxn ang="0">
                  <a:pos x="505" y="201"/>
                </a:cxn>
                <a:cxn ang="0">
                  <a:pos x="562" y="171"/>
                </a:cxn>
                <a:cxn ang="0">
                  <a:pos x="604" y="132"/>
                </a:cxn>
                <a:cxn ang="0">
                  <a:pos x="562" y="132"/>
                </a:cxn>
                <a:cxn ang="0">
                  <a:pos x="591" y="89"/>
                </a:cxn>
                <a:cxn ang="0">
                  <a:pos x="631" y="28"/>
                </a:cxn>
                <a:cxn ang="0">
                  <a:pos x="631" y="8"/>
                </a:cxn>
                <a:cxn ang="0">
                  <a:pos x="705" y="21"/>
                </a:cxn>
                <a:cxn ang="0">
                  <a:pos x="769" y="104"/>
                </a:cxn>
                <a:cxn ang="0">
                  <a:pos x="817" y="110"/>
                </a:cxn>
                <a:cxn ang="0">
                  <a:pos x="782" y="179"/>
                </a:cxn>
                <a:cxn ang="0">
                  <a:pos x="769" y="232"/>
                </a:cxn>
                <a:cxn ang="0">
                  <a:pos x="733" y="247"/>
                </a:cxn>
                <a:cxn ang="0">
                  <a:pos x="683" y="284"/>
                </a:cxn>
                <a:cxn ang="0">
                  <a:pos x="638" y="307"/>
                </a:cxn>
                <a:cxn ang="0">
                  <a:pos x="638" y="263"/>
                </a:cxn>
                <a:cxn ang="0">
                  <a:pos x="591" y="307"/>
                </a:cxn>
                <a:cxn ang="0">
                  <a:pos x="653" y="339"/>
                </a:cxn>
                <a:cxn ang="0">
                  <a:pos x="631" y="346"/>
                </a:cxn>
                <a:cxn ang="0">
                  <a:pos x="631" y="420"/>
                </a:cxn>
                <a:cxn ang="0">
                  <a:pos x="646" y="452"/>
                </a:cxn>
                <a:cxn ang="0">
                  <a:pos x="638" y="494"/>
                </a:cxn>
                <a:cxn ang="0">
                  <a:pos x="611" y="532"/>
                </a:cxn>
                <a:cxn ang="0">
                  <a:pos x="596" y="556"/>
                </a:cxn>
                <a:cxn ang="0">
                  <a:pos x="547" y="586"/>
                </a:cxn>
                <a:cxn ang="0">
                  <a:pos x="527" y="586"/>
                </a:cxn>
                <a:cxn ang="0">
                  <a:pos x="484" y="595"/>
                </a:cxn>
                <a:cxn ang="0">
                  <a:pos x="392" y="586"/>
                </a:cxn>
                <a:cxn ang="0">
                  <a:pos x="378" y="586"/>
                </a:cxn>
                <a:cxn ang="0">
                  <a:pos x="363" y="595"/>
                </a:cxn>
                <a:cxn ang="0">
                  <a:pos x="341" y="573"/>
                </a:cxn>
                <a:cxn ang="0">
                  <a:pos x="333" y="511"/>
                </a:cxn>
                <a:cxn ang="0">
                  <a:pos x="298" y="474"/>
                </a:cxn>
                <a:cxn ang="0">
                  <a:pos x="212" y="494"/>
                </a:cxn>
                <a:cxn ang="0">
                  <a:pos x="157" y="494"/>
                </a:cxn>
                <a:cxn ang="0">
                  <a:pos x="107" y="457"/>
                </a:cxn>
                <a:cxn ang="0">
                  <a:pos x="72" y="420"/>
                </a:cxn>
                <a:cxn ang="0">
                  <a:pos x="85" y="366"/>
                </a:cxn>
                <a:cxn ang="0">
                  <a:pos x="36" y="353"/>
                </a:cxn>
                <a:cxn ang="0">
                  <a:pos x="15" y="307"/>
                </a:cxn>
                <a:cxn ang="0">
                  <a:pos x="15" y="270"/>
                </a:cxn>
                <a:cxn ang="0">
                  <a:pos x="56" y="263"/>
                </a:cxn>
                <a:cxn ang="0">
                  <a:pos x="85" y="188"/>
                </a:cxn>
                <a:cxn ang="0">
                  <a:pos x="113" y="141"/>
                </a:cxn>
                <a:cxn ang="0">
                  <a:pos x="172" y="104"/>
                </a:cxn>
              </a:cxnLst>
              <a:rect l="0" t="0" r="r" b="b"/>
              <a:pathLst>
                <a:path w="817" h="618">
                  <a:moveTo>
                    <a:pt x="172" y="104"/>
                  </a:moveTo>
                  <a:lnTo>
                    <a:pt x="185" y="97"/>
                  </a:lnTo>
                  <a:lnTo>
                    <a:pt x="199" y="126"/>
                  </a:lnTo>
                  <a:lnTo>
                    <a:pt x="222" y="126"/>
                  </a:lnTo>
                  <a:lnTo>
                    <a:pt x="227" y="141"/>
                  </a:lnTo>
                  <a:lnTo>
                    <a:pt x="227" y="179"/>
                  </a:lnTo>
                  <a:lnTo>
                    <a:pt x="276" y="201"/>
                  </a:lnTo>
                  <a:lnTo>
                    <a:pt x="306" y="225"/>
                  </a:lnTo>
                  <a:lnTo>
                    <a:pt x="355" y="225"/>
                  </a:lnTo>
                  <a:lnTo>
                    <a:pt x="385" y="247"/>
                  </a:lnTo>
                  <a:lnTo>
                    <a:pt x="420" y="253"/>
                  </a:lnTo>
                  <a:lnTo>
                    <a:pt x="447" y="232"/>
                  </a:lnTo>
                  <a:lnTo>
                    <a:pt x="484" y="232"/>
                  </a:lnTo>
                  <a:lnTo>
                    <a:pt x="512" y="208"/>
                  </a:lnTo>
                  <a:lnTo>
                    <a:pt x="505" y="201"/>
                  </a:lnTo>
                  <a:lnTo>
                    <a:pt x="519" y="179"/>
                  </a:lnTo>
                  <a:lnTo>
                    <a:pt x="534" y="188"/>
                  </a:lnTo>
                  <a:lnTo>
                    <a:pt x="562" y="171"/>
                  </a:lnTo>
                  <a:lnTo>
                    <a:pt x="574" y="151"/>
                  </a:lnTo>
                  <a:lnTo>
                    <a:pt x="611" y="151"/>
                  </a:lnTo>
                  <a:lnTo>
                    <a:pt x="604" y="132"/>
                  </a:lnTo>
                  <a:lnTo>
                    <a:pt x="596" y="126"/>
                  </a:lnTo>
                  <a:lnTo>
                    <a:pt x="574" y="132"/>
                  </a:lnTo>
                  <a:lnTo>
                    <a:pt x="562" y="132"/>
                  </a:lnTo>
                  <a:lnTo>
                    <a:pt x="562" y="97"/>
                  </a:lnTo>
                  <a:lnTo>
                    <a:pt x="569" y="80"/>
                  </a:lnTo>
                  <a:lnTo>
                    <a:pt x="591" y="89"/>
                  </a:lnTo>
                  <a:lnTo>
                    <a:pt x="611" y="80"/>
                  </a:lnTo>
                  <a:lnTo>
                    <a:pt x="619" y="42"/>
                  </a:lnTo>
                  <a:lnTo>
                    <a:pt x="631" y="28"/>
                  </a:lnTo>
                  <a:lnTo>
                    <a:pt x="631" y="21"/>
                  </a:lnTo>
                  <a:lnTo>
                    <a:pt x="619" y="21"/>
                  </a:lnTo>
                  <a:lnTo>
                    <a:pt x="631" y="8"/>
                  </a:lnTo>
                  <a:lnTo>
                    <a:pt x="661" y="0"/>
                  </a:lnTo>
                  <a:lnTo>
                    <a:pt x="691" y="8"/>
                  </a:lnTo>
                  <a:lnTo>
                    <a:pt x="705" y="21"/>
                  </a:lnTo>
                  <a:lnTo>
                    <a:pt x="725" y="89"/>
                  </a:lnTo>
                  <a:lnTo>
                    <a:pt x="740" y="89"/>
                  </a:lnTo>
                  <a:lnTo>
                    <a:pt x="769" y="104"/>
                  </a:lnTo>
                  <a:lnTo>
                    <a:pt x="769" y="126"/>
                  </a:lnTo>
                  <a:lnTo>
                    <a:pt x="782" y="126"/>
                  </a:lnTo>
                  <a:lnTo>
                    <a:pt x="817" y="110"/>
                  </a:lnTo>
                  <a:lnTo>
                    <a:pt x="817" y="132"/>
                  </a:lnTo>
                  <a:lnTo>
                    <a:pt x="787" y="188"/>
                  </a:lnTo>
                  <a:lnTo>
                    <a:pt x="782" y="179"/>
                  </a:lnTo>
                  <a:lnTo>
                    <a:pt x="769" y="188"/>
                  </a:lnTo>
                  <a:lnTo>
                    <a:pt x="775" y="216"/>
                  </a:lnTo>
                  <a:lnTo>
                    <a:pt x="769" y="232"/>
                  </a:lnTo>
                  <a:lnTo>
                    <a:pt x="755" y="232"/>
                  </a:lnTo>
                  <a:lnTo>
                    <a:pt x="740" y="247"/>
                  </a:lnTo>
                  <a:lnTo>
                    <a:pt x="733" y="247"/>
                  </a:lnTo>
                  <a:lnTo>
                    <a:pt x="725" y="253"/>
                  </a:lnTo>
                  <a:lnTo>
                    <a:pt x="718" y="253"/>
                  </a:lnTo>
                  <a:lnTo>
                    <a:pt x="683" y="284"/>
                  </a:lnTo>
                  <a:lnTo>
                    <a:pt x="683" y="292"/>
                  </a:lnTo>
                  <a:lnTo>
                    <a:pt x="661" y="292"/>
                  </a:lnTo>
                  <a:lnTo>
                    <a:pt x="638" y="307"/>
                  </a:lnTo>
                  <a:lnTo>
                    <a:pt x="638" y="292"/>
                  </a:lnTo>
                  <a:lnTo>
                    <a:pt x="646" y="270"/>
                  </a:lnTo>
                  <a:lnTo>
                    <a:pt x="638" y="263"/>
                  </a:lnTo>
                  <a:lnTo>
                    <a:pt x="604" y="300"/>
                  </a:lnTo>
                  <a:lnTo>
                    <a:pt x="596" y="300"/>
                  </a:lnTo>
                  <a:lnTo>
                    <a:pt x="591" y="307"/>
                  </a:lnTo>
                  <a:lnTo>
                    <a:pt x="611" y="339"/>
                  </a:lnTo>
                  <a:lnTo>
                    <a:pt x="631" y="331"/>
                  </a:lnTo>
                  <a:lnTo>
                    <a:pt x="653" y="339"/>
                  </a:lnTo>
                  <a:lnTo>
                    <a:pt x="653" y="346"/>
                  </a:lnTo>
                  <a:lnTo>
                    <a:pt x="646" y="339"/>
                  </a:lnTo>
                  <a:lnTo>
                    <a:pt x="631" y="346"/>
                  </a:lnTo>
                  <a:lnTo>
                    <a:pt x="611" y="373"/>
                  </a:lnTo>
                  <a:lnTo>
                    <a:pt x="619" y="381"/>
                  </a:lnTo>
                  <a:lnTo>
                    <a:pt x="631" y="420"/>
                  </a:lnTo>
                  <a:lnTo>
                    <a:pt x="646" y="428"/>
                  </a:lnTo>
                  <a:lnTo>
                    <a:pt x="638" y="428"/>
                  </a:lnTo>
                  <a:lnTo>
                    <a:pt x="646" y="452"/>
                  </a:lnTo>
                  <a:lnTo>
                    <a:pt x="619" y="457"/>
                  </a:lnTo>
                  <a:lnTo>
                    <a:pt x="646" y="457"/>
                  </a:lnTo>
                  <a:lnTo>
                    <a:pt x="638" y="494"/>
                  </a:lnTo>
                  <a:lnTo>
                    <a:pt x="619" y="511"/>
                  </a:lnTo>
                  <a:lnTo>
                    <a:pt x="611" y="511"/>
                  </a:lnTo>
                  <a:lnTo>
                    <a:pt x="611" y="532"/>
                  </a:lnTo>
                  <a:lnTo>
                    <a:pt x="604" y="549"/>
                  </a:lnTo>
                  <a:lnTo>
                    <a:pt x="596" y="549"/>
                  </a:lnTo>
                  <a:lnTo>
                    <a:pt x="596" y="556"/>
                  </a:lnTo>
                  <a:lnTo>
                    <a:pt x="569" y="579"/>
                  </a:lnTo>
                  <a:lnTo>
                    <a:pt x="547" y="579"/>
                  </a:lnTo>
                  <a:lnTo>
                    <a:pt x="547" y="586"/>
                  </a:lnTo>
                  <a:lnTo>
                    <a:pt x="534" y="579"/>
                  </a:lnTo>
                  <a:lnTo>
                    <a:pt x="534" y="586"/>
                  </a:lnTo>
                  <a:lnTo>
                    <a:pt x="527" y="586"/>
                  </a:lnTo>
                  <a:lnTo>
                    <a:pt x="490" y="601"/>
                  </a:lnTo>
                  <a:lnTo>
                    <a:pt x="484" y="618"/>
                  </a:lnTo>
                  <a:lnTo>
                    <a:pt x="484" y="595"/>
                  </a:lnTo>
                  <a:lnTo>
                    <a:pt x="442" y="595"/>
                  </a:lnTo>
                  <a:lnTo>
                    <a:pt x="442" y="579"/>
                  </a:lnTo>
                  <a:lnTo>
                    <a:pt x="392" y="586"/>
                  </a:lnTo>
                  <a:lnTo>
                    <a:pt x="385" y="579"/>
                  </a:lnTo>
                  <a:lnTo>
                    <a:pt x="385" y="586"/>
                  </a:lnTo>
                  <a:lnTo>
                    <a:pt x="378" y="586"/>
                  </a:lnTo>
                  <a:lnTo>
                    <a:pt x="378" y="601"/>
                  </a:lnTo>
                  <a:lnTo>
                    <a:pt x="363" y="601"/>
                  </a:lnTo>
                  <a:lnTo>
                    <a:pt x="363" y="595"/>
                  </a:lnTo>
                  <a:lnTo>
                    <a:pt x="355" y="595"/>
                  </a:lnTo>
                  <a:lnTo>
                    <a:pt x="341" y="586"/>
                  </a:lnTo>
                  <a:lnTo>
                    <a:pt x="341" y="573"/>
                  </a:lnTo>
                  <a:lnTo>
                    <a:pt x="333" y="556"/>
                  </a:lnTo>
                  <a:lnTo>
                    <a:pt x="320" y="556"/>
                  </a:lnTo>
                  <a:lnTo>
                    <a:pt x="333" y="511"/>
                  </a:lnTo>
                  <a:lnTo>
                    <a:pt x="320" y="494"/>
                  </a:lnTo>
                  <a:lnTo>
                    <a:pt x="315" y="494"/>
                  </a:lnTo>
                  <a:lnTo>
                    <a:pt x="298" y="474"/>
                  </a:lnTo>
                  <a:lnTo>
                    <a:pt x="276" y="474"/>
                  </a:lnTo>
                  <a:lnTo>
                    <a:pt x="234" y="494"/>
                  </a:lnTo>
                  <a:lnTo>
                    <a:pt x="212" y="494"/>
                  </a:lnTo>
                  <a:lnTo>
                    <a:pt x="199" y="505"/>
                  </a:lnTo>
                  <a:lnTo>
                    <a:pt x="192" y="494"/>
                  </a:lnTo>
                  <a:lnTo>
                    <a:pt x="157" y="494"/>
                  </a:lnTo>
                  <a:lnTo>
                    <a:pt x="135" y="474"/>
                  </a:lnTo>
                  <a:lnTo>
                    <a:pt x="127" y="474"/>
                  </a:lnTo>
                  <a:lnTo>
                    <a:pt x="107" y="457"/>
                  </a:lnTo>
                  <a:lnTo>
                    <a:pt x="62" y="452"/>
                  </a:lnTo>
                  <a:lnTo>
                    <a:pt x="56" y="420"/>
                  </a:lnTo>
                  <a:lnTo>
                    <a:pt x="72" y="420"/>
                  </a:lnTo>
                  <a:lnTo>
                    <a:pt x="62" y="405"/>
                  </a:lnTo>
                  <a:lnTo>
                    <a:pt x="85" y="381"/>
                  </a:lnTo>
                  <a:lnTo>
                    <a:pt x="85" y="366"/>
                  </a:lnTo>
                  <a:lnTo>
                    <a:pt x="72" y="353"/>
                  </a:lnTo>
                  <a:lnTo>
                    <a:pt x="50" y="366"/>
                  </a:lnTo>
                  <a:lnTo>
                    <a:pt x="36" y="353"/>
                  </a:lnTo>
                  <a:lnTo>
                    <a:pt x="8" y="339"/>
                  </a:lnTo>
                  <a:lnTo>
                    <a:pt x="15" y="339"/>
                  </a:lnTo>
                  <a:lnTo>
                    <a:pt x="15" y="307"/>
                  </a:lnTo>
                  <a:lnTo>
                    <a:pt x="0" y="307"/>
                  </a:lnTo>
                  <a:lnTo>
                    <a:pt x="0" y="284"/>
                  </a:lnTo>
                  <a:lnTo>
                    <a:pt x="15" y="270"/>
                  </a:lnTo>
                  <a:lnTo>
                    <a:pt x="36" y="270"/>
                  </a:lnTo>
                  <a:lnTo>
                    <a:pt x="43" y="263"/>
                  </a:lnTo>
                  <a:lnTo>
                    <a:pt x="56" y="263"/>
                  </a:lnTo>
                  <a:lnTo>
                    <a:pt x="85" y="247"/>
                  </a:lnTo>
                  <a:lnTo>
                    <a:pt x="93" y="225"/>
                  </a:lnTo>
                  <a:lnTo>
                    <a:pt x="85" y="188"/>
                  </a:lnTo>
                  <a:lnTo>
                    <a:pt x="85" y="179"/>
                  </a:lnTo>
                  <a:lnTo>
                    <a:pt x="107" y="179"/>
                  </a:lnTo>
                  <a:lnTo>
                    <a:pt x="113" y="141"/>
                  </a:lnTo>
                  <a:lnTo>
                    <a:pt x="150" y="141"/>
                  </a:lnTo>
                  <a:lnTo>
                    <a:pt x="157" y="110"/>
                  </a:lnTo>
                  <a:lnTo>
                    <a:pt x="172" y="10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0" name="Freeform 150"/>
            <p:cNvSpPr>
              <a:spLocks/>
            </p:cNvSpPr>
            <p:nvPr/>
          </p:nvSpPr>
          <p:spPr bwMode="auto">
            <a:xfrm>
              <a:off x="3151" y="1008"/>
              <a:ext cx="2195" cy="1190"/>
            </a:xfrm>
            <a:custGeom>
              <a:avLst/>
              <a:gdLst/>
              <a:ahLst/>
              <a:cxnLst>
                <a:cxn ang="0">
                  <a:pos x="1079" y="235"/>
                </a:cxn>
                <a:cxn ang="0">
                  <a:pos x="1067" y="82"/>
                </a:cxn>
                <a:cxn ang="0">
                  <a:pos x="995" y="82"/>
                </a:cxn>
                <a:cxn ang="0">
                  <a:pos x="725" y="301"/>
                </a:cxn>
                <a:cxn ang="0">
                  <a:pos x="642" y="264"/>
                </a:cxn>
                <a:cxn ang="0">
                  <a:pos x="642" y="457"/>
                </a:cxn>
                <a:cxn ang="0">
                  <a:pos x="610" y="450"/>
                </a:cxn>
                <a:cxn ang="0">
                  <a:pos x="598" y="247"/>
                </a:cxn>
                <a:cxn ang="0">
                  <a:pos x="434" y="383"/>
                </a:cxn>
                <a:cxn ang="0">
                  <a:pos x="377" y="482"/>
                </a:cxn>
                <a:cxn ang="0">
                  <a:pos x="241" y="511"/>
                </a:cxn>
                <a:cxn ang="0">
                  <a:pos x="241" y="541"/>
                </a:cxn>
                <a:cxn ang="0">
                  <a:pos x="129" y="601"/>
                </a:cxn>
                <a:cxn ang="0">
                  <a:pos x="65" y="519"/>
                </a:cxn>
                <a:cxn ang="0">
                  <a:pos x="85" y="428"/>
                </a:cxn>
                <a:cxn ang="0">
                  <a:pos x="43" y="495"/>
                </a:cxn>
                <a:cxn ang="0">
                  <a:pos x="57" y="662"/>
                </a:cxn>
                <a:cxn ang="0">
                  <a:pos x="13" y="776"/>
                </a:cxn>
                <a:cxn ang="0">
                  <a:pos x="50" y="875"/>
                </a:cxn>
                <a:cxn ang="0">
                  <a:pos x="57" y="943"/>
                </a:cxn>
                <a:cxn ang="0">
                  <a:pos x="116" y="976"/>
                </a:cxn>
                <a:cxn ang="0">
                  <a:pos x="164" y="1047"/>
                </a:cxn>
                <a:cxn ang="0">
                  <a:pos x="157" y="1091"/>
                </a:cxn>
                <a:cxn ang="0">
                  <a:pos x="228" y="1159"/>
                </a:cxn>
                <a:cxn ang="0">
                  <a:pos x="270" y="1143"/>
                </a:cxn>
                <a:cxn ang="0">
                  <a:pos x="291" y="1085"/>
                </a:cxn>
                <a:cxn ang="0">
                  <a:pos x="291" y="1017"/>
                </a:cxn>
                <a:cxn ang="0">
                  <a:pos x="355" y="976"/>
                </a:cxn>
                <a:cxn ang="0">
                  <a:pos x="471" y="976"/>
                </a:cxn>
                <a:cxn ang="0">
                  <a:pos x="476" y="919"/>
                </a:cxn>
                <a:cxn ang="0">
                  <a:pos x="603" y="909"/>
                </a:cxn>
                <a:cxn ang="0">
                  <a:pos x="682" y="934"/>
                </a:cxn>
                <a:cxn ang="0">
                  <a:pos x="804" y="1023"/>
                </a:cxn>
                <a:cxn ang="0">
                  <a:pos x="953" y="1017"/>
                </a:cxn>
                <a:cxn ang="0">
                  <a:pos x="1052" y="993"/>
                </a:cxn>
                <a:cxn ang="0">
                  <a:pos x="1243" y="1017"/>
                </a:cxn>
                <a:cxn ang="0">
                  <a:pos x="1293" y="934"/>
                </a:cxn>
                <a:cxn ang="0">
                  <a:pos x="1401" y="1060"/>
                </a:cxn>
                <a:cxn ang="0">
                  <a:pos x="1401" y="1122"/>
                </a:cxn>
                <a:cxn ang="0">
                  <a:pos x="1449" y="1151"/>
                </a:cxn>
                <a:cxn ang="0">
                  <a:pos x="1484" y="934"/>
                </a:cxn>
                <a:cxn ang="0">
                  <a:pos x="1556" y="785"/>
                </a:cxn>
                <a:cxn ang="0">
                  <a:pos x="1672" y="776"/>
                </a:cxn>
                <a:cxn ang="0">
                  <a:pos x="1749" y="709"/>
                </a:cxn>
                <a:cxn ang="0">
                  <a:pos x="1841" y="692"/>
                </a:cxn>
                <a:cxn ang="0">
                  <a:pos x="1749" y="993"/>
                </a:cxn>
                <a:cxn ang="0">
                  <a:pos x="1828" y="865"/>
                </a:cxn>
                <a:cxn ang="0">
                  <a:pos x="1848" y="759"/>
                </a:cxn>
                <a:cxn ang="0">
                  <a:pos x="1933" y="744"/>
                </a:cxn>
                <a:cxn ang="0">
                  <a:pos x="2025" y="601"/>
                </a:cxn>
                <a:cxn ang="0">
                  <a:pos x="2082" y="578"/>
                </a:cxn>
                <a:cxn ang="0">
                  <a:pos x="2195" y="556"/>
                </a:cxn>
                <a:cxn ang="0">
                  <a:pos x="1920" y="457"/>
                </a:cxn>
                <a:cxn ang="0">
                  <a:pos x="1883" y="428"/>
                </a:cxn>
                <a:cxn ang="0">
                  <a:pos x="1685" y="374"/>
                </a:cxn>
                <a:cxn ang="0">
                  <a:pos x="1508" y="309"/>
                </a:cxn>
                <a:cxn ang="0">
                  <a:pos x="1385" y="368"/>
                </a:cxn>
                <a:cxn ang="0">
                  <a:pos x="1287" y="255"/>
                </a:cxn>
                <a:cxn ang="0">
                  <a:pos x="1117" y="218"/>
                </a:cxn>
              </a:cxnLst>
              <a:rect l="0" t="0" r="r" b="b"/>
              <a:pathLst>
                <a:path w="2195" h="1190">
                  <a:moveTo>
                    <a:pt x="1117" y="218"/>
                  </a:moveTo>
                  <a:lnTo>
                    <a:pt x="1109" y="225"/>
                  </a:lnTo>
                  <a:lnTo>
                    <a:pt x="1117" y="247"/>
                  </a:lnTo>
                  <a:lnTo>
                    <a:pt x="1079" y="264"/>
                  </a:lnTo>
                  <a:lnTo>
                    <a:pt x="1074" y="264"/>
                  </a:lnTo>
                  <a:lnTo>
                    <a:pt x="1079" y="235"/>
                  </a:lnTo>
                  <a:lnTo>
                    <a:pt x="1166" y="151"/>
                  </a:lnTo>
                  <a:lnTo>
                    <a:pt x="1166" y="97"/>
                  </a:lnTo>
                  <a:lnTo>
                    <a:pt x="1137" y="58"/>
                  </a:lnTo>
                  <a:lnTo>
                    <a:pt x="1096" y="58"/>
                  </a:lnTo>
                  <a:lnTo>
                    <a:pt x="1096" y="82"/>
                  </a:lnTo>
                  <a:lnTo>
                    <a:pt x="1067" y="82"/>
                  </a:lnTo>
                  <a:lnTo>
                    <a:pt x="1079" y="45"/>
                  </a:lnTo>
                  <a:lnTo>
                    <a:pt x="1039" y="28"/>
                  </a:lnTo>
                  <a:lnTo>
                    <a:pt x="1067" y="13"/>
                  </a:lnTo>
                  <a:lnTo>
                    <a:pt x="1039" y="0"/>
                  </a:lnTo>
                  <a:lnTo>
                    <a:pt x="995" y="45"/>
                  </a:lnTo>
                  <a:lnTo>
                    <a:pt x="995" y="82"/>
                  </a:lnTo>
                  <a:lnTo>
                    <a:pt x="896" y="97"/>
                  </a:lnTo>
                  <a:lnTo>
                    <a:pt x="826" y="143"/>
                  </a:lnTo>
                  <a:lnTo>
                    <a:pt x="804" y="178"/>
                  </a:lnTo>
                  <a:lnTo>
                    <a:pt x="811" y="225"/>
                  </a:lnTo>
                  <a:lnTo>
                    <a:pt x="719" y="247"/>
                  </a:lnTo>
                  <a:lnTo>
                    <a:pt x="725" y="301"/>
                  </a:lnTo>
                  <a:lnTo>
                    <a:pt x="747" y="329"/>
                  </a:lnTo>
                  <a:lnTo>
                    <a:pt x="734" y="337"/>
                  </a:lnTo>
                  <a:lnTo>
                    <a:pt x="704" y="301"/>
                  </a:lnTo>
                  <a:lnTo>
                    <a:pt x="682" y="294"/>
                  </a:lnTo>
                  <a:lnTo>
                    <a:pt x="675" y="301"/>
                  </a:lnTo>
                  <a:lnTo>
                    <a:pt x="642" y="264"/>
                  </a:lnTo>
                  <a:lnTo>
                    <a:pt x="647" y="301"/>
                  </a:lnTo>
                  <a:lnTo>
                    <a:pt x="625" y="344"/>
                  </a:lnTo>
                  <a:lnTo>
                    <a:pt x="642" y="383"/>
                  </a:lnTo>
                  <a:lnTo>
                    <a:pt x="632" y="420"/>
                  </a:lnTo>
                  <a:lnTo>
                    <a:pt x="632" y="450"/>
                  </a:lnTo>
                  <a:lnTo>
                    <a:pt x="642" y="457"/>
                  </a:lnTo>
                  <a:lnTo>
                    <a:pt x="647" y="504"/>
                  </a:lnTo>
                  <a:lnTo>
                    <a:pt x="598" y="549"/>
                  </a:lnTo>
                  <a:lnTo>
                    <a:pt x="590" y="541"/>
                  </a:lnTo>
                  <a:lnTo>
                    <a:pt x="625" y="495"/>
                  </a:lnTo>
                  <a:lnTo>
                    <a:pt x="632" y="465"/>
                  </a:lnTo>
                  <a:lnTo>
                    <a:pt x="610" y="450"/>
                  </a:lnTo>
                  <a:lnTo>
                    <a:pt x="610" y="353"/>
                  </a:lnTo>
                  <a:lnTo>
                    <a:pt x="603" y="337"/>
                  </a:lnTo>
                  <a:lnTo>
                    <a:pt x="610" y="279"/>
                  </a:lnTo>
                  <a:lnTo>
                    <a:pt x="598" y="272"/>
                  </a:lnTo>
                  <a:lnTo>
                    <a:pt x="603" y="264"/>
                  </a:lnTo>
                  <a:lnTo>
                    <a:pt x="598" y="247"/>
                  </a:lnTo>
                  <a:lnTo>
                    <a:pt x="583" y="255"/>
                  </a:lnTo>
                  <a:lnTo>
                    <a:pt x="539" y="374"/>
                  </a:lnTo>
                  <a:lnTo>
                    <a:pt x="539" y="420"/>
                  </a:lnTo>
                  <a:lnTo>
                    <a:pt x="561" y="457"/>
                  </a:lnTo>
                  <a:lnTo>
                    <a:pt x="561" y="474"/>
                  </a:lnTo>
                  <a:lnTo>
                    <a:pt x="434" y="383"/>
                  </a:lnTo>
                  <a:lnTo>
                    <a:pt x="429" y="400"/>
                  </a:lnTo>
                  <a:lnTo>
                    <a:pt x="462" y="450"/>
                  </a:lnTo>
                  <a:lnTo>
                    <a:pt x="441" y="457"/>
                  </a:lnTo>
                  <a:lnTo>
                    <a:pt x="434" y="450"/>
                  </a:lnTo>
                  <a:lnTo>
                    <a:pt x="384" y="465"/>
                  </a:lnTo>
                  <a:lnTo>
                    <a:pt x="377" y="482"/>
                  </a:lnTo>
                  <a:lnTo>
                    <a:pt x="370" y="465"/>
                  </a:lnTo>
                  <a:lnTo>
                    <a:pt x="370" y="450"/>
                  </a:lnTo>
                  <a:lnTo>
                    <a:pt x="285" y="504"/>
                  </a:lnTo>
                  <a:lnTo>
                    <a:pt x="285" y="519"/>
                  </a:lnTo>
                  <a:lnTo>
                    <a:pt x="263" y="532"/>
                  </a:lnTo>
                  <a:lnTo>
                    <a:pt x="241" y="511"/>
                  </a:lnTo>
                  <a:lnTo>
                    <a:pt x="263" y="495"/>
                  </a:lnTo>
                  <a:lnTo>
                    <a:pt x="255" y="465"/>
                  </a:lnTo>
                  <a:lnTo>
                    <a:pt x="223" y="457"/>
                  </a:lnTo>
                  <a:lnTo>
                    <a:pt x="228" y="474"/>
                  </a:lnTo>
                  <a:lnTo>
                    <a:pt x="228" y="519"/>
                  </a:lnTo>
                  <a:lnTo>
                    <a:pt x="241" y="541"/>
                  </a:lnTo>
                  <a:lnTo>
                    <a:pt x="228" y="556"/>
                  </a:lnTo>
                  <a:lnTo>
                    <a:pt x="206" y="549"/>
                  </a:lnTo>
                  <a:lnTo>
                    <a:pt x="171" y="578"/>
                  </a:lnTo>
                  <a:lnTo>
                    <a:pt x="186" y="618"/>
                  </a:lnTo>
                  <a:lnTo>
                    <a:pt x="136" y="595"/>
                  </a:lnTo>
                  <a:lnTo>
                    <a:pt x="129" y="601"/>
                  </a:lnTo>
                  <a:lnTo>
                    <a:pt x="142" y="633"/>
                  </a:lnTo>
                  <a:lnTo>
                    <a:pt x="129" y="633"/>
                  </a:lnTo>
                  <a:lnTo>
                    <a:pt x="100" y="618"/>
                  </a:lnTo>
                  <a:lnTo>
                    <a:pt x="100" y="556"/>
                  </a:lnTo>
                  <a:lnTo>
                    <a:pt x="79" y="541"/>
                  </a:lnTo>
                  <a:lnTo>
                    <a:pt x="65" y="519"/>
                  </a:lnTo>
                  <a:lnTo>
                    <a:pt x="85" y="532"/>
                  </a:lnTo>
                  <a:lnTo>
                    <a:pt x="157" y="556"/>
                  </a:lnTo>
                  <a:lnTo>
                    <a:pt x="199" y="532"/>
                  </a:lnTo>
                  <a:lnTo>
                    <a:pt x="186" y="504"/>
                  </a:lnTo>
                  <a:lnTo>
                    <a:pt x="136" y="450"/>
                  </a:lnTo>
                  <a:lnTo>
                    <a:pt x="85" y="428"/>
                  </a:lnTo>
                  <a:lnTo>
                    <a:pt x="85" y="420"/>
                  </a:lnTo>
                  <a:lnTo>
                    <a:pt x="65" y="411"/>
                  </a:lnTo>
                  <a:lnTo>
                    <a:pt x="50" y="420"/>
                  </a:lnTo>
                  <a:lnTo>
                    <a:pt x="20" y="450"/>
                  </a:lnTo>
                  <a:lnTo>
                    <a:pt x="20" y="474"/>
                  </a:lnTo>
                  <a:lnTo>
                    <a:pt x="43" y="495"/>
                  </a:lnTo>
                  <a:lnTo>
                    <a:pt x="35" y="519"/>
                  </a:lnTo>
                  <a:lnTo>
                    <a:pt x="43" y="569"/>
                  </a:lnTo>
                  <a:lnTo>
                    <a:pt x="35" y="595"/>
                  </a:lnTo>
                  <a:lnTo>
                    <a:pt x="50" y="625"/>
                  </a:lnTo>
                  <a:lnTo>
                    <a:pt x="43" y="640"/>
                  </a:lnTo>
                  <a:lnTo>
                    <a:pt x="57" y="662"/>
                  </a:lnTo>
                  <a:lnTo>
                    <a:pt x="57" y="669"/>
                  </a:lnTo>
                  <a:lnTo>
                    <a:pt x="35" y="716"/>
                  </a:lnTo>
                  <a:lnTo>
                    <a:pt x="10" y="736"/>
                  </a:lnTo>
                  <a:lnTo>
                    <a:pt x="13" y="736"/>
                  </a:lnTo>
                  <a:lnTo>
                    <a:pt x="35" y="754"/>
                  </a:lnTo>
                  <a:lnTo>
                    <a:pt x="13" y="776"/>
                  </a:lnTo>
                  <a:lnTo>
                    <a:pt x="10" y="785"/>
                  </a:lnTo>
                  <a:lnTo>
                    <a:pt x="0" y="785"/>
                  </a:lnTo>
                  <a:lnTo>
                    <a:pt x="10" y="812"/>
                  </a:lnTo>
                  <a:lnTo>
                    <a:pt x="13" y="859"/>
                  </a:lnTo>
                  <a:lnTo>
                    <a:pt x="43" y="865"/>
                  </a:lnTo>
                  <a:lnTo>
                    <a:pt x="50" y="875"/>
                  </a:lnTo>
                  <a:lnTo>
                    <a:pt x="50" y="897"/>
                  </a:lnTo>
                  <a:lnTo>
                    <a:pt x="65" y="919"/>
                  </a:lnTo>
                  <a:lnTo>
                    <a:pt x="79" y="919"/>
                  </a:lnTo>
                  <a:lnTo>
                    <a:pt x="65" y="943"/>
                  </a:lnTo>
                  <a:lnTo>
                    <a:pt x="57" y="934"/>
                  </a:lnTo>
                  <a:lnTo>
                    <a:pt x="57" y="943"/>
                  </a:lnTo>
                  <a:lnTo>
                    <a:pt x="65" y="956"/>
                  </a:lnTo>
                  <a:lnTo>
                    <a:pt x="92" y="956"/>
                  </a:lnTo>
                  <a:lnTo>
                    <a:pt x="100" y="963"/>
                  </a:lnTo>
                  <a:lnTo>
                    <a:pt x="92" y="963"/>
                  </a:lnTo>
                  <a:lnTo>
                    <a:pt x="100" y="976"/>
                  </a:lnTo>
                  <a:lnTo>
                    <a:pt x="116" y="976"/>
                  </a:lnTo>
                  <a:lnTo>
                    <a:pt x="121" y="993"/>
                  </a:lnTo>
                  <a:lnTo>
                    <a:pt x="129" y="1001"/>
                  </a:lnTo>
                  <a:lnTo>
                    <a:pt x="136" y="993"/>
                  </a:lnTo>
                  <a:lnTo>
                    <a:pt x="177" y="1023"/>
                  </a:lnTo>
                  <a:lnTo>
                    <a:pt x="171" y="1060"/>
                  </a:lnTo>
                  <a:lnTo>
                    <a:pt x="164" y="1047"/>
                  </a:lnTo>
                  <a:lnTo>
                    <a:pt x="157" y="1060"/>
                  </a:lnTo>
                  <a:lnTo>
                    <a:pt x="157" y="1077"/>
                  </a:lnTo>
                  <a:lnTo>
                    <a:pt x="164" y="1067"/>
                  </a:lnTo>
                  <a:lnTo>
                    <a:pt x="171" y="1077"/>
                  </a:lnTo>
                  <a:lnTo>
                    <a:pt x="142" y="1085"/>
                  </a:lnTo>
                  <a:lnTo>
                    <a:pt x="157" y="1091"/>
                  </a:lnTo>
                  <a:lnTo>
                    <a:pt x="136" y="1114"/>
                  </a:lnTo>
                  <a:lnTo>
                    <a:pt x="129" y="1114"/>
                  </a:lnTo>
                  <a:lnTo>
                    <a:pt x="136" y="1114"/>
                  </a:lnTo>
                  <a:lnTo>
                    <a:pt x="171" y="1151"/>
                  </a:lnTo>
                  <a:lnTo>
                    <a:pt x="213" y="1151"/>
                  </a:lnTo>
                  <a:lnTo>
                    <a:pt x="228" y="1159"/>
                  </a:lnTo>
                  <a:lnTo>
                    <a:pt x="248" y="1159"/>
                  </a:lnTo>
                  <a:lnTo>
                    <a:pt x="270" y="1190"/>
                  </a:lnTo>
                  <a:lnTo>
                    <a:pt x="285" y="1190"/>
                  </a:lnTo>
                  <a:lnTo>
                    <a:pt x="291" y="1181"/>
                  </a:lnTo>
                  <a:lnTo>
                    <a:pt x="270" y="1159"/>
                  </a:lnTo>
                  <a:lnTo>
                    <a:pt x="270" y="1143"/>
                  </a:lnTo>
                  <a:lnTo>
                    <a:pt x="263" y="1122"/>
                  </a:lnTo>
                  <a:lnTo>
                    <a:pt x="285" y="1091"/>
                  </a:lnTo>
                  <a:lnTo>
                    <a:pt x="291" y="1107"/>
                  </a:lnTo>
                  <a:lnTo>
                    <a:pt x="298" y="1091"/>
                  </a:lnTo>
                  <a:lnTo>
                    <a:pt x="298" y="1085"/>
                  </a:lnTo>
                  <a:lnTo>
                    <a:pt x="291" y="1085"/>
                  </a:lnTo>
                  <a:lnTo>
                    <a:pt x="298" y="1077"/>
                  </a:lnTo>
                  <a:lnTo>
                    <a:pt x="291" y="1060"/>
                  </a:lnTo>
                  <a:lnTo>
                    <a:pt x="270" y="1060"/>
                  </a:lnTo>
                  <a:lnTo>
                    <a:pt x="263" y="1038"/>
                  </a:lnTo>
                  <a:lnTo>
                    <a:pt x="270" y="993"/>
                  </a:lnTo>
                  <a:lnTo>
                    <a:pt x="291" y="1017"/>
                  </a:lnTo>
                  <a:lnTo>
                    <a:pt x="298" y="1017"/>
                  </a:lnTo>
                  <a:lnTo>
                    <a:pt x="291" y="993"/>
                  </a:lnTo>
                  <a:lnTo>
                    <a:pt x="312" y="963"/>
                  </a:lnTo>
                  <a:lnTo>
                    <a:pt x="333" y="976"/>
                  </a:lnTo>
                  <a:lnTo>
                    <a:pt x="342" y="963"/>
                  </a:lnTo>
                  <a:lnTo>
                    <a:pt x="355" y="976"/>
                  </a:lnTo>
                  <a:lnTo>
                    <a:pt x="384" y="993"/>
                  </a:lnTo>
                  <a:lnTo>
                    <a:pt x="399" y="985"/>
                  </a:lnTo>
                  <a:lnTo>
                    <a:pt x="419" y="985"/>
                  </a:lnTo>
                  <a:lnTo>
                    <a:pt x="429" y="993"/>
                  </a:lnTo>
                  <a:lnTo>
                    <a:pt x="462" y="993"/>
                  </a:lnTo>
                  <a:lnTo>
                    <a:pt x="471" y="976"/>
                  </a:lnTo>
                  <a:lnTo>
                    <a:pt x="441" y="963"/>
                  </a:lnTo>
                  <a:lnTo>
                    <a:pt x="462" y="956"/>
                  </a:lnTo>
                  <a:lnTo>
                    <a:pt x="456" y="949"/>
                  </a:lnTo>
                  <a:lnTo>
                    <a:pt x="462" y="943"/>
                  </a:lnTo>
                  <a:lnTo>
                    <a:pt x="462" y="909"/>
                  </a:lnTo>
                  <a:lnTo>
                    <a:pt x="476" y="919"/>
                  </a:lnTo>
                  <a:lnTo>
                    <a:pt x="556" y="897"/>
                  </a:lnTo>
                  <a:lnTo>
                    <a:pt x="556" y="880"/>
                  </a:lnTo>
                  <a:lnTo>
                    <a:pt x="590" y="880"/>
                  </a:lnTo>
                  <a:lnTo>
                    <a:pt x="598" y="904"/>
                  </a:lnTo>
                  <a:lnTo>
                    <a:pt x="598" y="909"/>
                  </a:lnTo>
                  <a:lnTo>
                    <a:pt x="603" y="909"/>
                  </a:lnTo>
                  <a:lnTo>
                    <a:pt x="625" y="919"/>
                  </a:lnTo>
                  <a:lnTo>
                    <a:pt x="625" y="934"/>
                  </a:lnTo>
                  <a:lnTo>
                    <a:pt x="642" y="934"/>
                  </a:lnTo>
                  <a:lnTo>
                    <a:pt x="653" y="909"/>
                  </a:lnTo>
                  <a:lnTo>
                    <a:pt x="675" y="904"/>
                  </a:lnTo>
                  <a:lnTo>
                    <a:pt x="682" y="934"/>
                  </a:lnTo>
                  <a:lnTo>
                    <a:pt x="719" y="993"/>
                  </a:lnTo>
                  <a:lnTo>
                    <a:pt x="725" y="976"/>
                  </a:lnTo>
                  <a:lnTo>
                    <a:pt x="734" y="993"/>
                  </a:lnTo>
                  <a:lnTo>
                    <a:pt x="761" y="985"/>
                  </a:lnTo>
                  <a:lnTo>
                    <a:pt x="782" y="1017"/>
                  </a:lnTo>
                  <a:lnTo>
                    <a:pt x="804" y="1023"/>
                  </a:lnTo>
                  <a:lnTo>
                    <a:pt x="804" y="1017"/>
                  </a:lnTo>
                  <a:lnTo>
                    <a:pt x="817" y="1032"/>
                  </a:lnTo>
                  <a:lnTo>
                    <a:pt x="866" y="993"/>
                  </a:lnTo>
                  <a:lnTo>
                    <a:pt x="903" y="1001"/>
                  </a:lnTo>
                  <a:lnTo>
                    <a:pt x="918" y="1017"/>
                  </a:lnTo>
                  <a:lnTo>
                    <a:pt x="953" y="1017"/>
                  </a:lnTo>
                  <a:lnTo>
                    <a:pt x="953" y="976"/>
                  </a:lnTo>
                  <a:lnTo>
                    <a:pt x="973" y="963"/>
                  </a:lnTo>
                  <a:lnTo>
                    <a:pt x="1010" y="976"/>
                  </a:lnTo>
                  <a:lnTo>
                    <a:pt x="1024" y="1001"/>
                  </a:lnTo>
                  <a:lnTo>
                    <a:pt x="1030" y="1001"/>
                  </a:lnTo>
                  <a:lnTo>
                    <a:pt x="1052" y="993"/>
                  </a:lnTo>
                  <a:lnTo>
                    <a:pt x="1121" y="1032"/>
                  </a:lnTo>
                  <a:lnTo>
                    <a:pt x="1159" y="1023"/>
                  </a:lnTo>
                  <a:lnTo>
                    <a:pt x="1179" y="1001"/>
                  </a:lnTo>
                  <a:lnTo>
                    <a:pt x="1201" y="1017"/>
                  </a:lnTo>
                  <a:lnTo>
                    <a:pt x="1223" y="1023"/>
                  </a:lnTo>
                  <a:lnTo>
                    <a:pt x="1243" y="1017"/>
                  </a:lnTo>
                  <a:lnTo>
                    <a:pt x="1250" y="976"/>
                  </a:lnTo>
                  <a:lnTo>
                    <a:pt x="1265" y="963"/>
                  </a:lnTo>
                  <a:lnTo>
                    <a:pt x="1265" y="956"/>
                  </a:lnTo>
                  <a:lnTo>
                    <a:pt x="1250" y="956"/>
                  </a:lnTo>
                  <a:lnTo>
                    <a:pt x="1265" y="943"/>
                  </a:lnTo>
                  <a:lnTo>
                    <a:pt x="1293" y="934"/>
                  </a:lnTo>
                  <a:lnTo>
                    <a:pt x="1322" y="943"/>
                  </a:lnTo>
                  <a:lnTo>
                    <a:pt x="1337" y="956"/>
                  </a:lnTo>
                  <a:lnTo>
                    <a:pt x="1355" y="1023"/>
                  </a:lnTo>
                  <a:lnTo>
                    <a:pt x="1372" y="1023"/>
                  </a:lnTo>
                  <a:lnTo>
                    <a:pt x="1401" y="1038"/>
                  </a:lnTo>
                  <a:lnTo>
                    <a:pt x="1401" y="1060"/>
                  </a:lnTo>
                  <a:lnTo>
                    <a:pt x="1414" y="1060"/>
                  </a:lnTo>
                  <a:lnTo>
                    <a:pt x="1449" y="1047"/>
                  </a:lnTo>
                  <a:lnTo>
                    <a:pt x="1449" y="1067"/>
                  </a:lnTo>
                  <a:lnTo>
                    <a:pt x="1421" y="1122"/>
                  </a:lnTo>
                  <a:lnTo>
                    <a:pt x="1414" y="1114"/>
                  </a:lnTo>
                  <a:lnTo>
                    <a:pt x="1401" y="1122"/>
                  </a:lnTo>
                  <a:lnTo>
                    <a:pt x="1401" y="1168"/>
                  </a:lnTo>
                  <a:lnTo>
                    <a:pt x="1406" y="1151"/>
                  </a:lnTo>
                  <a:lnTo>
                    <a:pt x="1414" y="1151"/>
                  </a:lnTo>
                  <a:lnTo>
                    <a:pt x="1414" y="1159"/>
                  </a:lnTo>
                  <a:lnTo>
                    <a:pt x="1421" y="1168"/>
                  </a:lnTo>
                  <a:lnTo>
                    <a:pt x="1449" y="1151"/>
                  </a:lnTo>
                  <a:lnTo>
                    <a:pt x="1530" y="1047"/>
                  </a:lnTo>
                  <a:lnTo>
                    <a:pt x="1535" y="943"/>
                  </a:lnTo>
                  <a:lnTo>
                    <a:pt x="1513" y="909"/>
                  </a:lnTo>
                  <a:lnTo>
                    <a:pt x="1508" y="909"/>
                  </a:lnTo>
                  <a:lnTo>
                    <a:pt x="1498" y="934"/>
                  </a:lnTo>
                  <a:lnTo>
                    <a:pt x="1484" y="934"/>
                  </a:lnTo>
                  <a:lnTo>
                    <a:pt x="1493" y="909"/>
                  </a:lnTo>
                  <a:lnTo>
                    <a:pt x="1484" y="909"/>
                  </a:lnTo>
                  <a:lnTo>
                    <a:pt x="1471" y="904"/>
                  </a:lnTo>
                  <a:lnTo>
                    <a:pt x="1457" y="904"/>
                  </a:lnTo>
                  <a:lnTo>
                    <a:pt x="1457" y="897"/>
                  </a:lnTo>
                  <a:lnTo>
                    <a:pt x="1556" y="785"/>
                  </a:lnTo>
                  <a:lnTo>
                    <a:pt x="1592" y="776"/>
                  </a:lnTo>
                  <a:lnTo>
                    <a:pt x="1600" y="785"/>
                  </a:lnTo>
                  <a:lnTo>
                    <a:pt x="1615" y="776"/>
                  </a:lnTo>
                  <a:lnTo>
                    <a:pt x="1633" y="785"/>
                  </a:lnTo>
                  <a:lnTo>
                    <a:pt x="1642" y="759"/>
                  </a:lnTo>
                  <a:lnTo>
                    <a:pt x="1672" y="776"/>
                  </a:lnTo>
                  <a:lnTo>
                    <a:pt x="1679" y="776"/>
                  </a:lnTo>
                  <a:lnTo>
                    <a:pt x="1672" y="785"/>
                  </a:lnTo>
                  <a:lnTo>
                    <a:pt x="1672" y="790"/>
                  </a:lnTo>
                  <a:lnTo>
                    <a:pt x="1721" y="785"/>
                  </a:lnTo>
                  <a:lnTo>
                    <a:pt x="1712" y="776"/>
                  </a:lnTo>
                  <a:lnTo>
                    <a:pt x="1749" y="709"/>
                  </a:lnTo>
                  <a:lnTo>
                    <a:pt x="1793" y="699"/>
                  </a:lnTo>
                  <a:lnTo>
                    <a:pt x="1793" y="736"/>
                  </a:lnTo>
                  <a:lnTo>
                    <a:pt x="1834" y="709"/>
                  </a:lnTo>
                  <a:lnTo>
                    <a:pt x="1834" y="675"/>
                  </a:lnTo>
                  <a:lnTo>
                    <a:pt x="1848" y="675"/>
                  </a:lnTo>
                  <a:lnTo>
                    <a:pt x="1841" y="692"/>
                  </a:lnTo>
                  <a:lnTo>
                    <a:pt x="1834" y="736"/>
                  </a:lnTo>
                  <a:lnTo>
                    <a:pt x="1821" y="744"/>
                  </a:lnTo>
                  <a:lnTo>
                    <a:pt x="1764" y="812"/>
                  </a:lnTo>
                  <a:lnTo>
                    <a:pt x="1749" y="822"/>
                  </a:lnTo>
                  <a:lnTo>
                    <a:pt x="1727" y="880"/>
                  </a:lnTo>
                  <a:lnTo>
                    <a:pt x="1749" y="993"/>
                  </a:lnTo>
                  <a:lnTo>
                    <a:pt x="1793" y="943"/>
                  </a:lnTo>
                  <a:lnTo>
                    <a:pt x="1793" y="909"/>
                  </a:lnTo>
                  <a:lnTo>
                    <a:pt x="1798" y="909"/>
                  </a:lnTo>
                  <a:lnTo>
                    <a:pt x="1821" y="904"/>
                  </a:lnTo>
                  <a:lnTo>
                    <a:pt x="1821" y="875"/>
                  </a:lnTo>
                  <a:lnTo>
                    <a:pt x="1828" y="865"/>
                  </a:lnTo>
                  <a:lnTo>
                    <a:pt x="1834" y="865"/>
                  </a:lnTo>
                  <a:lnTo>
                    <a:pt x="1834" y="828"/>
                  </a:lnTo>
                  <a:lnTo>
                    <a:pt x="1821" y="812"/>
                  </a:lnTo>
                  <a:lnTo>
                    <a:pt x="1834" y="785"/>
                  </a:lnTo>
                  <a:lnTo>
                    <a:pt x="1834" y="759"/>
                  </a:lnTo>
                  <a:lnTo>
                    <a:pt x="1848" y="759"/>
                  </a:lnTo>
                  <a:lnTo>
                    <a:pt x="1876" y="744"/>
                  </a:lnTo>
                  <a:lnTo>
                    <a:pt x="1876" y="759"/>
                  </a:lnTo>
                  <a:lnTo>
                    <a:pt x="1883" y="754"/>
                  </a:lnTo>
                  <a:lnTo>
                    <a:pt x="1912" y="744"/>
                  </a:lnTo>
                  <a:lnTo>
                    <a:pt x="1927" y="759"/>
                  </a:lnTo>
                  <a:lnTo>
                    <a:pt x="1933" y="744"/>
                  </a:lnTo>
                  <a:lnTo>
                    <a:pt x="2020" y="675"/>
                  </a:lnTo>
                  <a:lnTo>
                    <a:pt x="2047" y="692"/>
                  </a:lnTo>
                  <a:lnTo>
                    <a:pt x="2056" y="675"/>
                  </a:lnTo>
                  <a:lnTo>
                    <a:pt x="2042" y="625"/>
                  </a:lnTo>
                  <a:lnTo>
                    <a:pt x="2025" y="625"/>
                  </a:lnTo>
                  <a:lnTo>
                    <a:pt x="2025" y="601"/>
                  </a:lnTo>
                  <a:lnTo>
                    <a:pt x="2042" y="601"/>
                  </a:lnTo>
                  <a:lnTo>
                    <a:pt x="2056" y="595"/>
                  </a:lnTo>
                  <a:lnTo>
                    <a:pt x="2069" y="578"/>
                  </a:lnTo>
                  <a:lnTo>
                    <a:pt x="2062" y="556"/>
                  </a:lnTo>
                  <a:lnTo>
                    <a:pt x="2069" y="549"/>
                  </a:lnTo>
                  <a:lnTo>
                    <a:pt x="2082" y="578"/>
                  </a:lnTo>
                  <a:lnTo>
                    <a:pt x="2096" y="578"/>
                  </a:lnTo>
                  <a:lnTo>
                    <a:pt x="2151" y="625"/>
                  </a:lnTo>
                  <a:lnTo>
                    <a:pt x="2168" y="595"/>
                  </a:lnTo>
                  <a:lnTo>
                    <a:pt x="2168" y="578"/>
                  </a:lnTo>
                  <a:lnTo>
                    <a:pt x="2180" y="578"/>
                  </a:lnTo>
                  <a:lnTo>
                    <a:pt x="2195" y="556"/>
                  </a:lnTo>
                  <a:lnTo>
                    <a:pt x="2173" y="532"/>
                  </a:lnTo>
                  <a:lnTo>
                    <a:pt x="2131" y="519"/>
                  </a:lnTo>
                  <a:lnTo>
                    <a:pt x="2007" y="411"/>
                  </a:lnTo>
                  <a:lnTo>
                    <a:pt x="1933" y="400"/>
                  </a:lnTo>
                  <a:lnTo>
                    <a:pt x="1933" y="450"/>
                  </a:lnTo>
                  <a:lnTo>
                    <a:pt x="1920" y="457"/>
                  </a:lnTo>
                  <a:lnTo>
                    <a:pt x="1903" y="435"/>
                  </a:lnTo>
                  <a:lnTo>
                    <a:pt x="1903" y="420"/>
                  </a:lnTo>
                  <a:lnTo>
                    <a:pt x="1912" y="420"/>
                  </a:lnTo>
                  <a:lnTo>
                    <a:pt x="1920" y="411"/>
                  </a:lnTo>
                  <a:lnTo>
                    <a:pt x="1903" y="411"/>
                  </a:lnTo>
                  <a:lnTo>
                    <a:pt x="1883" y="428"/>
                  </a:lnTo>
                  <a:lnTo>
                    <a:pt x="1798" y="420"/>
                  </a:lnTo>
                  <a:lnTo>
                    <a:pt x="1784" y="411"/>
                  </a:lnTo>
                  <a:lnTo>
                    <a:pt x="1793" y="391"/>
                  </a:lnTo>
                  <a:lnTo>
                    <a:pt x="1776" y="368"/>
                  </a:lnTo>
                  <a:lnTo>
                    <a:pt x="1742" y="353"/>
                  </a:lnTo>
                  <a:lnTo>
                    <a:pt x="1685" y="374"/>
                  </a:lnTo>
                  <a:lnTo>
                    <a:pt x="1679" y="344"/>
                  </a:lnTo>
                  <a:lnTo>
                    <a:pt x="1664" y="344"/>
                  </a:lnTo>
                  <a:lnTo>
                    <a:pt x="1657" y="337"/>
                  </a:lnTo>
                  <a:lnTo>
                    <a:pt x="1657" y="309"/>
                  </a:lnTo>
                  <a:lnTo>
                    <a:pt x="1530" y="272"/>
                  </a:lnTo>
                  <a:lnTo>
                    <a:pt x="1508" y="309"/>
                  </a:lnTo>
                  <a:lnTo>
                    <a:pt x="1530" y="337"/>
                  </a:lnTo>
                  <a:lnTo>
                    <a:pt x="1463" y="337"/>
                  </a:lnTo>
                  <a:lnTo>
                    <a:pt x="1449" y="344"/>
                  </a:lnTo>
                  <a:lnTo>
                    <a:pt x="1421" y="326"/>
                  </a:lnTo>
                  <a:lnTo>
                    <a:pt x="1406" y="374"/>
                  </a:lnTo>
                  <a:lnTo>
                    <a:pt x="1385" y="368"/>
                  </a:lnTo>
                  <a:lnTo>
                    <a:pt x="1372" y="329"/>
                  </a:lnTo>
                  <a:lnTo>
                    <a:pt x="1379" y="279"/>
                  </a:lnTo>
                  <a:lnTo>
                    <a:pt x="1364" y="255"/>
                  </a:lnTo>
                  <a:lnTo>
                    <a:pt x="1315" y="235"/>
                  </a:lnTo>
                  <a:lnTo>
                    <a:pt x="1293" y="235"/>
                  </a:lnTo>
                  <a:lnTo>
                    <a:pt x="1287" y="255"/>
                  </a:lnTo>
                  <a:lnTo>
                    <a:pt x="1293" y="272"/>
                  </a:lnTo>
                  <a:lnTo>
                    <a:pt x="1228" y="264"/>
                  </a:lnTo>
                  <a:lnTo>
                    <a:pt x="1236" y="235"/>
                  </a:lnTo>
                  <a:lnTo>
                    <a:pt x="1193" y="225"/>
                  </a:lnTo>
                  <a:lnTo>
                    <a:pt x="1166" y="247"/>
                  </a:lnTo>
                  <a:lnTo>
                    <a:pt x="1117" y="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1" name="Freeform 151"/>
            <p:cNvSpPr>
              <a:spLocks/>
            </p:cNvSpPr>
            <p:nvPr/>
          </p:nvSpPr>
          <p:spPr bwMode="auto">
            <a:xfrm>
              <a:off x="3893" y="2465"/>
              <a:ext cx="238" cy="163"/>
            </a:xfrm>
            <a:custGeom>
              <a:avLst/>
              <a:gdLst/>
              <a:ahLst/>
              <a:cxnLst>
                <a:cxn ang="0">
                  <a:pos x="146" y="163"/>
                </a:cxn>
                <a:cxn ang="0">
                  <a:pos x="158" y="163"/>
                </a:cxn>
                <a:cxn ang="0">
                  <a:pos x="166" y="150"/>
                </a:cxn>
                <a:cxn ang="0">
                  <a:pos x="166" y="126"/>
                </a:cxn>
                <a:cxn ang="0">
                  <a:pos x="158" y="119"/>
                </a:cxn>
                <a:cxn ang="0">
                  <a:pos x="174" y="119"/>
                </a:cxn>
                <a:cxn ang="0">
                  <a:pos x="181" y="96"/>
                </a:cxn>
                <a:cxn ang="0">
                  <a:pos x="181" y="89"/>
                </a:cxn>
                <a:cxn ang="0">
                  <a:pos x="201" y="89"/>
                </a:cxn>
                <a:cxn ang="0">
                  <a:pos x="201" y="96"/>
                </a:cxn>
                <a:cxn ang="0">
                  <a:pos x="216" y="96"/>
                </a:cxn>
                <a:cxn ang="0">
                  <a:pos x="238" y="89"/>
                </a:cxn>
                <a:cxn ang="0">
                  <a:pos x="216" y="82"/>
                </a:cxn>
                <a:cxn ang="0">
                  <a:pos x="194" y="82"/>
                </a:cxn>
                <a:cxn ang="0">
                  <a:pos x="210" y="60"/>
                </a:cxn>
                <a:cxn ang="0">
                  <a:pos x="201" y="60"/>
                </a:cxn>
                <a:cxn ang="0">
                  <a:pos x="174" y="89"/>
                </a:cxn>
                <a:cxn ang="0">
                  <a:pos x="166" y="82"/>
                </a:cxn>
                <a:cxn ang="0">
                  <a:pos x="153" y="82"/>
                </a:cxn>
                <a:cxn ang="0">
                  <a:pos x="153" y="76"/>
                </a:cxn>
                <a:cxn ang="0">
                  <a:pos x="146" y="76"/>
                </a:cxn>
                <a:cxn ang="0">
                  <a:pos x="146" y="52"/>
                </a:cxn>
                <a:cxn ang="0">
                  <a:pos x="122" y="35"/>
                </a:cxn>
                <a:cxn ang="0">
                  <a:pos x="81" y="35"/>
                </a:cxn>
                <a:cxn ang="0">
                  <a:pos x="50" y="7"/>
                </a:cxn>
                <a:cxn ang="0">
                  <a:pos x="37" y="0"/>
                </a:cxn>
                <a:cxn ang="0">
                  <a:pos x="0" y="7"/>
                </a:cxn>
                <a:cxn ang="0">
                  <a:pos x="0" y="82"/>
                </a:cxn>
                <a:cxn ang="0">
                  <a:pos x="8" y="82"/>
                </a:cxn>
                <a:cxn ang="0">
                  <a:pos x="8" y="76"/>
                </a:cxn>
                <a:cxn ang="0">
                  <a:pos x="29" y="60"/>
                </a:cxn>
                <a:cxn ang="0">
                  <a:pos x="37" y="60"/>
                </a:cxn>
                <a:cxn ang="0">
                  <a:pos x="29" y="52"/>
                </a:cxn>
                <a:cxn ang="0">
                  <a:pos x="37" y="52"/>
                </a:cxn>
                <a:cxn ang="0">
                  <a:pos x="50" y="60"/>
                </a:cxn>
                <a:cxn ang="0">
                  <a:pos x="50" y="82"/>
                </a:cxn>
                <a:cxn ang="0">
                  <a:pos x="81" y="82"/>
                </a:cxn>
                <a:cxn ang="0">
                  <a:pos x="89" y="114"/>
                </a:cxn>
                <a:cxn ang="0">
                  <a:pos x="131" y="131"/>
                </a:cxn>
                <a:cxn ang="0">
                  <a:pos x="153" y="150"/>
                </a:cxn>
                <a:cxn ang="0">
                  <a:pos x="146" y="163"/>
                </a:cxn>
                <a:cxn ang="0">
                  <a:pos x="146" y="163"/>
                </a:cxn>
                <a:cxn ang="0">
                  <a:pos x="146" y="163"/>
                </a:cxn>
              </a:cxnLst>
              <a:rect l="0" t="0" r="r" b="b"/>
              <a:pathLst>
                <a:path w="238" h="163">
                  <a:moveTo>
                    <a:pt x="146" y="163"/>
                  </a:moveTo>
                  <a:lnTo>
                    <a:pt x="158" y="163"/>
                  </a:lnTo>
                  <a:lnTo>
                    <a:pt x="166" y="150"/>
                  </a:lnTo>
                  <a:lnTo>
                    <a:pt x="166" y="126"/>
                  </a:lnTo>
                  <a:lnTo>
                    <a:pt x="158" y="119"/>
                  </a:lnTo>
                  <a:lnTo>
                    <a:pt x="174" y="119"/>
                  </a:lnTo>
                  <a:lnTo>
                    <a:pt x="181" y="96"/>
                  </a:lnTo>
                  <a:lnTo>
                    <a:pt x="181" y="89"/>
                  </a:lnTo>
                  <a:lnTo>
                    <a:pt x="201" y="89"/>
                  </a:lnTo>
                  <a:lnTo>
                    <a:pt x="201" y="96"/>
                  </a:lnTo>
                  <a:lnTo>
                    <a:pt x="216" y="96"/>
                  </a:lnTo>
                  <a:lnTo>
                    <a:pt x="238" y="89"/>
                  </a:lnTo>
                  <a:lnTo>
                    <a:pt x="216" y="82"/>
                  </a:lnTo>
                  <a:lnTo>
                    <a:pt x="194" y="82"/>
                  </a:lnTo>
                  <a:lnTo>
                    <a:pt x="210" y="60"/>
                  </a:lnTo>
                  <a:lnTo>
                    <a:pt x="201" y="60"/>
                  </a:lnTo>
                  <a:lnTo>
                    <a:pt x="174" y="89"/>
                  </a:lnTo>
                  <a:lnTo>
                    <a:pt x="166" y="82"/>
                  </a:lnTo>
                  <a:lnTo>
                    <a:pt x="153" y="82"/>
                  </a:lnTo>
                  <a:lnTo>
                    <a:pt x="153" y="76"/>
                  </a:lnTo>
                  <a:lnTo>
                    <a:pt x="146" y="76"/>
                  </a:lnTo>
                  <a:lnTo>
                    <a:pt x="146" y="52"/>
                  </a:lnTo>
                  <a:lnTo>
                    <a:pt x="122" y="35"/>
                  </a:lnTo>
                  <a:lnTo>
                    <a:pt x="81" y="35"/>
                  </a:lnTo>
                  <a:lnTo>
                    <a:pt x="50" y="7"/>
                  </a:lnTo>
                  <a:lnTo>
                    <a:pt x="37" y="0"/>
                  </a:lnTo>
                  <a:lnTo>
                    <a:pt x="0" y="7"/>
                  </a:lnTo>
                  <a:lnTo>
                    <a:pt x="0" y="82"/>
                  </a:lnTo>
                  <a:lnTo>
                    <a:pt x="8" y="82"/>
                  </a:lnTo>
                  <a:lnTo>
                    <a:pt x="8" y="76"/>
                  </a:lnTo>
                  <a:lnTo>
                    <a:pt x="29" y="60"/>
                  </a:lnTo>
                  <a:lnTo>
                    <a:pt x="37" y="60"/>
                  </a:lnTo>
                  <a:lnTo>
                    <a:pt x="29" y="52"/>
                  </a:lnTo>
                  <a:lnTo>
                    <a:pt x="37" y="52"/>
                  </a:lnTo>
                  <a:lnTo>
                    <a:pt x="50" y="60"/>
                  </a:lnTo>
                  <a:lnTo>
                    <a:pt x="50" y="82"/>
                  </a:lnTo>
                  <a:lnTo>
                    <a:pt x="81" y="82"/>
                  </a:lnTo>
                  <a:lnTo>
                    <a:pt x="89" y="114"/>
                  </a:lnTo>
                  <a:lnTo>
                    <a:pt x="131" y="131"/>
                  </a:lnTo>
                  <a:lnTo>
                    <a:pt x="153" y="150"/>
                  </a:lnTo>
                  <a:lnTo>
                    <a:pt x="146" y="16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2" name="Freeform 152"/>
            <p:cNvSpPr>
              <a:spLocks/>
            </p:cNvSpPr>
            <p:nvPr/>
          </p:nvSpPr>
          <p:spPr bwMode="auto">
            <a:xfrm>
              <a:off x="3414" y="1888"/>
              <a:ext cx="554" cy="316"/>
            </a:xfrm>
            <a:custGeom>
              <a:avLst/>
              <a:gdLst/>
              <a:ahLst/>
              <a:cxnLst>
                <a:cxn ang="0">
                  <a:pos x="528" y="166"/>
                </a:cxn>
                <a:cxn ang="0">
                  <a:pos x="484" y="197"/>
                </a:cxn>
                <a:cxn ang="0">
                  <a:pos x="457" y="235"/>
                </a:cxn>
                <a:cxn ang="0">
                  <a:pos x="457" y="289"/>
                </a:cxn>
                <a:cxn ang="0">
                  <a:pos x="385" y="281"/>
                </a:cxn>
                <a:cxn ang="0">
                  <a:pos x="362" y="281"/>
                </a:cxn>
                <a:cxn ang="0">
                  <a:pos x="335" y="281"/>
                </a:cxn>
                <a:cxn ang="0">
                  <a:pos x="293" y="311"/>
                </a:cxn>
                <a:cxn ang="0">
                  <a:pos x="276" y="304"/>
                </a:cxn>
                <a:cxn ang="0">
                  <a:pos x="271" y="281"/>
                </a:cxn>
                <a:cxn ang="0">
                  <a:pos x="208" y="264"/>
                </a:cxn>
                <a:cxn ang="0">
                  <a:pos x="166" y="229"/>
                </a:cxn>
                <a:cxn ang="0">
                  <a:pos x="129" y="311"/>
                </a:cxn>
                <a:cxn ang="0">
                  <a:pos x="107" y="289"/>
                </a:cxn>
                <a:cxn ang="0">
                  <a:pos x="79" y="281"/>
                </a:cxn>
                <a:cxn ang="0">
                  <a:pos x="64" y="257"/>
                </a:cxn>
                <a:cxn ang="0">
                  <a:pos x="70" y="257"/>
                </a:cxn>
                <a:cxn ang="0">
                  <a:pos x="70" y="235"/>
                </a:cxn>
                <a:cxn ang="0">
                  <a:pos x="92" y="205"/>
                </a:cxn>
                <a:cxn ang="0">
                  <a:pos x="35" y="205"/>
                </a:cxn>
                <a:cxn ang="0">
                  <a:pos x="35" y="197"/>
                </a:cxn>
                <a:cxn ang="0">
                  <a:pos x="8" y="182"/>
                </a:cxn>
                <a:cxn ang="0">
                  <a:pos x="8" y="113"/>
                </a:cxn>
                <a:cxn ang="0">
                  <a:pos x="35" y="136"/>
                </a:cxn>
                <a:cxn ang="0">
                  <a:pos x="49" y="82"/>
                </a:cxn>
                <a:cxn ang="0">
                  <a:pos x="79" y="82"/>
                </a:cxn>
                <a:cxn ang="0">
                  <a:pos x="121" y="113"/>
                </a:cxn>
                <a:cxn ang="0">
                  <a:pos x="156" y="106"/>
                </a:cxn>
                <a:cxn ang="0">
                  <a:pos x="201" y="113"/>
                </a:cxn>
                <a:cxn ang="0">
                  <a:pos x="178" y="82"/>
                </a:cxn>
                <a:cxn ang="0">
                  <a:pos x="193" y="71"/>
                </a:cxn>
                <a:cxn ang="0">
                  <a:pos x="201" y="30"/>
                </a:cxn>
                <a:cxn ang="0">
                  <a:pos x="293" y="15"/>
                </a:cxn>
                <a:cxn ang="0">
                  <a:pos x="328" y="0"/>
                </a:cxn>
                <a:cxn ang="0">
                  <a:pos x="335" y="30"/>
                </a:cxn>
                <a:cxn ang="0">
                  <a:pos x="362" y="39"/>
                </a:cxn>
                <a:cxn ang="0">
                  <a:pos x="379" y="54"/>
                </a:cxn>
                <a:cxn ang="0">
                  <a:pos x="414" y="24"/>
                </a:cxn>
                <a:cxn ang="0">
                  <a:pos x="457" y="113"/>
                </a:cxn>
                <a:cxn ang="0">
                  <a:pos x="471" y="113"/>
                </a:cxn>
                <a:cxn ang="0">
                  <a:pos x="519" y="136"/>
                </a:cxn>
                <a:cxn ang="0">
                  <a:pos x="541" y="136"/>
                </a:cxn>
                <a:cxn ang="0">
                  <a:pos x="541" y="160"/>
                </a:cxn>
                <a:cxn ang="0">
                  <a:pos x="541" y="160"/>
                </a:cxn>
              </a:cxnLst>
              <a:rect l="0" t="0" r="r" b="b"/>
              <a:pathLst>
                <a:path w="554" h="319">
                  <a:moveTo>
                    <a:pt x="541" y="160"/>
                  </a:moveTo>
                  <a:lnTo>
                    <a:pt x="528" y="166"/>
                  </a:lnTo>
                  <a:lnTo>
                    <a:pt x="519" y="197"/>
                  </a:lnTo>
                  <a:lnTo>
                    <a:pt x="484" y="197"/>
                  </a:lnTo>
                  <a:lnTo>
                    <a:pt x="477" y="235"/>
                  </a:lnTo>
                  <a:lnTo>
                    <a:pt x="457" y="235"/>
                  </a:lnTo>
                  <a:lnTo>
                    <a:pt x="464" y="281"/>
                  </a:lnTo>
                  <a:lnTo>
                    <a:pt x="457" y="289"/>
                  </a:lnTo>
                  <a:lnTo>
                    <a:pt x="434" y="281"/>
                  </a:lnTo>
                  <a:lnTo>
                    <a:pt x="385" y="281"/>
                  </a:lnTo>
                  <a:lnTo>
                    <a:pt x="369" y="274"/>
                  </a:lnTo>
                  <a:lnTo>
                    <a:pt x="362" y="281"/>
                  </a:lnTo>
                  <a:lnTo>
                    <a:pt x="362" y="289"/>
                  </a:lnTo>
                  <a:lnTo>
                    <a:pt x="335" y="281"/>
                  </a:lnTo>
                  <a:lnTo>
                    <a:pt x="298" y="319"/>
                  </a:lnTo>
                  <a:lnTo>
                    <a:pt x="293" y="311"/>
                  </a:lnTo>
                  <a:lnTo>
                    <a:pt x="276" y="311"/>
                  </a:lnTo>
                  <a:lnTo>
                    <a:pt x="276" y="304"/>
                  </a:lnTo>
                  <a:lnTo>
                    <a:pt x="271" y="304"/>
                  </a:lnTo>
                  <a:lnTo>
                    <a:pt x="271" y="281"/>
                  </a:lnTo>
                  <a:lnTo>
                    <a:pt x="250" y="264"/>
                  </a:lnTo>
                  <a:lnTo>
                    <a:pt x="208" y="264"/>
                  </a:lnTo>
                  <a:lnTo>
                    <a:pt x="178" y="235"/>
                  </a:lnTo>
                  <a:lnTo>
                    <a:pt x="166" y="229"/>
                  </a:lnTo>
                  <a:lnTo>
                    <a:pt x="129" y="235"/>
                  </a:lnTo>
                  <a:lnTo>
                    <a:pt x="129" y="311"/>
                  </a:lnTo>
                  <a:lnTo>
                    <a:pt x="121" y="311"/>
                  </a:lnTo>
                  <a:lnTo>
                    <a:pt x="107" y="289"/>
                  </a:lnTo>
                  <a:lnTo>
                    <a:pt x="79" y="304"/>
                  </a:lnTo>
                  <a:lnTo>
                    <a:pt x="79" y="281"/>
                  </a:lnTo>
                  <a:lnTo>
                    <a:pt x="70" y="281"/>
                  </a:lnTo>
                  <a:lnTo>
                    <a:pt x="64" y="257"/>
                  </a:lnTo>
                  <a:lnTo>
                    <a:pt x="49" y="257"/>
                  </a:lnTo>
                  <a:lnTo>
                    <a:pt x="70" y="257"/>
                  </a:lnTo>
                  <a:lnTo>
                    <a:pt x="64" y="244"/>
                  </a:lnTo>
                  <a:lnTo>
                    <a:pt x="70" y="235"/>
                  </a:lnTo>
                  <a:lnTo>
                    <a:pt x="107" y="235"/>
                  </a:lnTo>
                  <a:lnTo>
                    <a:pt x="92" y="205"/>
                  </a:lnTo>
                  <a:lnTo>
                    <a:pt x="64" y="188"/>
                  </a:lnTo>
                  <a:lnTo>
                    <a:pt x="35" y="205"/>
                  </a:lnTo>
                  <a:lnTo>
                    <a:pt x="28" y="205"/>
                  </a:lnTo>
                  <a:lnTo>
                    <a:pt x="35" y="197"/>
                  </a:lnTo>
                  <a:lnTo>
                    <a:pt x="28" y="182"/>
                  </a:lnTo>
                  <a:lnTo>
                    <a:pt x="8" y="182"/>
                  </a:lnTo>
                  <a:lnTo>
                    <a:pt x="0" y="160"/>
                  </a:lnTo>
                  <a:lnTo>
                    <a:pt x="8" y="113"/>
                  </a:lnTo>
                  <a:lnTo>
                    <a:pt x="28" y="136"/>
                  </a:lnTo>
                  <a:lnTo>
                    <a:pt x="35" y="136"/>
                  </a:lnTo>
                  <a:lnTo>
                    <a:pt x="28" y="113"/>
                  </a:lnTo>
                  <a:lnTo>
                    <a:pt x="49" y="82"/>
                  </a:lnTo>
                  <a:lnTo>
                    <a:pt x="70" y="96"/>
                  </a:lnTo>
                  <a:lnTo>
                    <a:pt x="79" y="82"/>
                  </a:lnTo>
                  <a:lnTo>
                    <a:pt x="92" y="96"/>
                  </a:lnTo>
                  <a:lnTo>
                    <a:pt x="121" y="113"/>
                  </a:lnTo>
                  <a:lnTo>
                    <a:pt x="136" y="106"/>
                  </a:lnTo>
                  <a:lnTo>
                    <a:pt x="156" y="106"/>
                  </a:lnTo>
                  <a:lnTo>
                    <a:pt x="166" y="113"/>
                  </a:lnTo>
                  <a:lnTo>
                    <a:pt x="201" y="113"/>
                  </a:lnTo>
                  <a:lnTo>
                    <a:pt x="208" y="96"/>
                  </a:lnTo>
                  <a:lnTo>
                    <a:pt x="178" y="82"/>
                  </a:lnTo>
                  <a:lnTo>
                    <a:pt x="201" y="77"/>
                  </a:lnTo>
                  <a:lnTo>
                    <a:pt x="193" y="71"/>
                  </a:lnTo>
                  <a:lnTo>
                    <a:pt x="201" y="62"/>
                  </a:lnTo>
                  <a:lnTo>
                    <a:pt x="201" y="30"/>
                  </a:lnTo>
                  <a:lnTo>
                    <a:pt x="214" y="39"/>
                  </a:lnTo>
                  <a:lnTo>
                    <a:pt x="293" y="15"/>
                  </a:lnTo>
                  <a:lnTo>
                    <a:pt x="293" y="0"/>
                  </a:lnTo>
                  <a:lnTo>
                    <a:pt x="328" y="0"/>
                  </a:lnTo>
                  <a:lnTo>
                    <a:pt x="335" y="24"/>
                  </a:lnTo>
                  <a:lnTo>
                    <a:pt x="335" y="30"/>
                  </a:lnTo>
                  <a:lnTo>
                    <a:pt x="340" y="30"/>
                  </a:lnTo>
                  <a:lnTo>
                    <a:pt x="362" y="39"/>
                  </a:lnTo>
                  <a:lnTo>
                    <a:pt x="362" y="54"/>
                  </a:lnTo>
                  <a:lnTo>
                    <a:pt x="379" y="54"/>
                  </a:lnTo>
                  <a:lnTo>
                    <a:pt x="392" y="30"/>
                  </a:lnTo>
                  <a:lnTo>
                    <a:pt x="414" y="24"/>
                  </a:lnTo>
                  <a:lnTo>
                    <a:pt x="420" y="54"/>
                  </a:lnTo>
                  <a:lnTo>
                    <a:pt x="457" y="113"/>
                  </a:lnTo>
                  <a:lnTo>
                    <a:pt x="464" y="96"/>
                  </a:lnTo>
                  <a:lnTo>
                    <a:pt x="471" y="113"/>
                  </a:lnTo>
                  <a:lnTo>
                    <a:pt x="498" y="106"/>
                  </a:lnTo>
                  <a:lnTo>
                    <a:pt x="519" y="136"/>
                  </a:lnTo>
                  <a:lnTo>
                    <a:pt x="541" y="143"/>
                  </a:lnTo>
                  <a:lnTo>
                    <a:pt x="541" y="136"/>
                  </a:lnTo>
                  <a:lnTo>
                    <a:pt x="554" y="151"/>
                  </a:lnTo>
                  <a:lnTo>
                    <a:pt x="541" y="16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3" name="Freeform 153"/>
            <p:cNvSpPr>
              <a:spLocks/>
            </p:cNvSpPr>
            <p:nvPr/>
          </p:nvSpPr>
          <p:spPr bwMode="auto">
            <a:xfrm>
              <a:off x="4183" y="1882"/>
              <a:ext cx="87" cy="109"/>
            </a:xfrm>
            <a:custGeom>
              <a:avLst/>
              <a:gdLst/>
              <a:ahLst/>
              <a:cxnLst>
                <a:cxn ang="0">
                  <a:pos x="0" y="101"/>
                </a:cxn>
                <a:cxn ang="0">
                  <a:pos x="7" y="109"/>
                </a:cxn>
                <a:cxn ang="0">
                  <a:pos x="37" y="101"/>
                </a:cxn>
                <a:cxn ang="0">
                  <a:pos x="37" y="87"/>
                </a:cxn>
                <a:cxn ang="0">
                  <a:pos x="65" y="74"/>
                </a:cxn>
                <a:cxn ang="0">
                  <a:pos x="79" y="45"/>
                </a:cxn>
                <a:cxn ang="0">
                  <a:pos x="87" y="0"/>
                </a:cxn>
                <a:cxn ang="0">
                  <a:pos x="79" y="0"/>
                </a:cxn>
                <a:cxn ang="0">
                  <a:pos x="65" y="45"/>
                </a:cxn>
                <a:cxn ang="0">
                  <a:pos x="28" y="87"/>
                </a:cxn>
                <a:cxn ang="0">
                  <a:pos x="0" y="101"/>
                </a:cxn>
                <a:cxn ang="0">
                  <a:pos x="0" y="101"/>
                </a:cxn>
                <a:cxn ang="0">
                  <a:pos x="0" y="101"/>
                </a:cxn>
              </a:cxnLst>
              <a:rect l="0" t="0" r="r" b="b"/>
              <a:pathLst>
                <a:path w="87" h="109">
                  <a:moveTo>
                    <a:pt x="0" y="101"/>
                  </a:moveTo>
                  <a:lnTo>
                    <a:pt x="7" y="109"/>
                  </a:lnTo>
                  <a:lnTo>
                    <a:pt x="37" y="101"/>
                  </a:lnTo>
                  <a:lnTo>
                    <a:pt x="37" y="87"/>
                  </a:lnTo>
                  <a:lnTo>
                    <a:pt x="65" y="74"/>
                  </a:lnTo>
                  <a:lnTo>
                    <a:pt x="79" y="45"/>
                  </a:lnTo>
                  <a:lnTo>
                    <a:pt x="87" y="0"/>
                  </a:lnTo>
                  <a:lnTo>
                    <a:pt x="79" y="0"/>
                  </a:lnTo>
                  <a:lnTo>
                    <a:pt x="65" y="45"/>
                  </a:lnTo>
                  <a:lnTo>
                    <a:pt x="28" y="87"/>
                  </a:lnTo>
                  <a:lnTo>
                    <a:pt x="0" y="10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4" name="Freeform 154"/>
            <p:cNvSpPr>
              <a:spLocks/>
            </p:cNvSpPr>
            <p:nvPr/>
          </p:nvSpPr>
          <p:spPr bwMode="auto">
            <a:xfrm>
              <a:off x="3968" y="1969"/>
              <a:ext cx="429" cy="229"/>
            </a:xfrm>
            <a:custGeom>
              <a:avLst/>
              <a:gdLst/>
              <a:ahLst/>
              <a:cxnLst>
                <a:cxn ang="0">
                  <a:pos x="287" y="61"/>
                </a:cxn>
                <a:cxn ang="0">
                  <a:pos x="235" y="30"/>
                </a:cxn>
                <a:cxn ang="0">
                  <a:pos x="217" y="39"/>
                </a:cxn>
                <a:cxn ang="0">
                  <a:pos x="208" y="39"/>
                </a:cxn>
                <a:cxn ang="0">
                  <a:pos x="195" y="14"/>
                </a:cxn>
                <a:cxn ang="0">
                  <a:pos x="158" y="0"/>
                </a:cxn>
                <a:cxn ang="0">
                  <a:pos x="136" y="14"/>
                </a:cxn>
                <a:cxn ang="0">
                  <a:pos x="136" y="52"/>
                </a:cxn>
                <a:cxn ang="0">
                  <a:pos x="103" y="52"/>
                </a:cxn>
                <a:cxn ang="0">
                  <a:pos x="86" y="39"/>
                </a:cxn>
                <a:cxn ang="0">
                  <a:pos x="51" y="30"/>
                </a:cxn>
                <a:cxn ang="0">
                  <a:pos x="0" y="69"/>
                </a:cxn>
                <a:cxn ang="0">
                  <a:pos x="16" y="98"/>
                </a:cxn>
                <a:cxn ang="0">
                  <a:pos x="37" y="98"/>
                </a:cxn>
                <a:cxn ang="0">
                  <a:pos x="44" y="114"/>
                </a:cxn>
                <a:cxn ang="0">
                  <a:pos x="44" y="153"/>
                </a:cxn>
                <a:cxn ang="0">
                  <a:pos x="93" y="175"/>
                </a:cxn>
                <a:cxn ang="0">
                  <a:pos x="123" y="198"/>
                </a:cxn>
                <a:cxn ang="0">
                  <a:pos x="173" y="198"/>
                </a:cxn>
                <a:cxn ang="0">
                  <a:pos x="200" y="220"/>
                </a:cxn>
                <a:cxn ang="0">
                  <a:pos x="235" y="229"/>
                </a:cxn>
                <a:cxn ang="0">
                  <a:pos x="264" y="205"/>
                </a:cxn>
                <a:cxn ang="0">
                  <a:pos x="300" y="205"/>
                </a:cxn>
                <a:cxn ang="0">
                  <a:pos x="329" y="182"/>
                </a:cxn>
                <a:cxn ang="0">
                  <a:pos x="322" y="175"/>
                </a:cxn>
                <a:cxn ang="0">
                  <a:pos x="337" y="153"/>
                </a:cxn>
                <a:cxn ang="0">
                  <a:pos x="351" y="160"/>
                </a:cxn>
                <a:cxn ang="0">
                  <a:pos x="379" y="146"/>
                </a:cxn>
                <a:cxn ang="0">
                  <a:pos x="393" y="123"/>
                </a:cxn>
                <a:cxn ang="0">
                  <a:pos x="429" y="123"/>
                </a:cxn>
                <a:cxn ang="0">
                  <a:pos x="414" y="98"/>
                </a:cxn>
                <a:cxn ang="0">
                  <a:pos x="393" y="106"/>
                </a:cxn>
                <a:cxn ang="0">
                  <a:pos x="379" y="106"/>
                </a:cxn>
                <a:cxn ang="0">
                  <a:pos x="379" y="69"/>
                </a:cxn>
                <a:cxn ang="0">
                  <a:pos x="384" y="52"/>
                </a:cxn>
                <a:cxn ang="0">
                  <a:pos x="364" y="39"/>
                </a:cxn>
                <a:cxn ang="0">
                  <a:pos x="344" y="61"/>
                </a:cxn>
                <a:cxn ang="0">
                  <a:pos x="307" y="69"/>
                </a:cxn>
                <a:cxn ang="0">
                  <a:pos x="287" y="61"/>
                </a:cxn>
                <a:cxn ang="0">
                  <a:pos x="287" y="61"/>
                </a:cxn>
                <a:cxn ang="0">
                  <a:pos x="287" y="61"/>
                </a:cxn>
              </a:cxnLst>
              <a:rect l="0" t="0" r="r" b="b"/>
              <a:pathLst>
                <a:path w="429" h="229">
                  <a:moveTo>
                    <a:pt x="287" y="61"/>
                  </a:moveTo>
                  <a:lnTo>
                    <a:pt x="235" y="30"/>
                  </a:lnTo>
                  <a:lnTo>
                    <a:pt x="217" y="39"/>
                  </a:lnTo>
                  <a:lnTo>
                    <a:pt x="208" y="39"/>
                  </a:lnTo>
                  <a:lnTo>
                    <a:pt x="195" y="14"/>
                  </a:lnTo>
                  <a:lnTo>
                    <a:pt x="158" y="0"/>
                  </a:lnTo>
                  <a:lnTo>
                    <a:pt x="136" y="14"/>
                  </a:lnTo>
                  <a:lnTo>
                    <a:pt x="136" y="52"/>
                  </a:lnTo>
                  <a:lnTo>
                    <a:pt x="103" y="52"/>
                  </a:lnTo>
                  <a:lnTo>
                    <a:pt x="86" y="39"/>
                  </a:lnTo>
                  <a:lnTo>
                    <a:pt x="51" y="30"/>
                  </a:lnTo>
                  <a:lnTo>
                    <a:pt x="0" y="69"/>
                  </a:lnTo>
                  <a:lnTo>
                    <a:pt x="16" y="98"/>
                  </a:lnTo>
                  <a:lnTo>
                    <a:pt x="37" y="98"/>
                  </a:lnTo>
                  <a:lnTo>
                    <a:pt x="44" y="114"/>
                  </a:lnTo>
                  <a:lnTo>
                    <a:pt x="44" y="153"/>
                  </a:lnTo>
                  <a:lnTo>
                    <a:pt x="93" y="175"/>
                  </a:lnTo>
                  <a:lnTo>
                    <a:pt x="123" y="198"/>
                  </a:lnTo>
                  <a:lnTo>
                    <a:pt x="173" y="198"/>
                  </a:lnTo>
                  <a:lnTo>
                    <a:pt x="200" y="220"/>
                  </a:lnTo>
                  <a:lnTo>
                    <a:pt x="235" y="229"/>
                  </a:lnTo>
                  <a:lnTo>
                    <a:pt x="264" y="205"/>
                  </a:lnTo>
                  <a:lnTo>
                    <a:pt x="300" y="205"/>
                  </a:lnTo>
                  <a:lnTo>
                    <a:pt x="329" y="182"/>
                  </a:lnTo>
                  <a:lnTo>
                    <a:pt x="322" y="175"/>
                  </a:lnTo>
                  <a:lnTo>
                    <a:pt x="337" y="153"/>
                  </a:lnTo>
                  <a:lnTo>
                    <a:pt x="351" y="160"/>
                  </a:lnTo>
                  <a:lnTo>
                    <a:pt x="379" y="146"/>
                  </a:lnTo>
                  <a:lnTo>
                    <a:pt x="393" y="123"/>
                  </a:lnTo>
                  <a:lnTo>
                    <a:pt x="429" y="123"/>
                  </a:lnTo>
                  <a:lnTo>
                    <a:pt x="414" y="98"/>
                  </a:lnTo>
                  <a:lnTo>
                    <a:pt x="393" y="106"/>
                  </a:lnTo>
                  <a:lnTo>
                    <a:pt x="379" y="106"/>
                  </a:lnTo>
                  <a:lnTo>
                    <a:pt x="379" y="69"/>
                  </a:lnTo>
                  <a:lnTo>
                    <a:pt x="384" y="52"/>
                  </a:lnTo>
                  <a:lnTo>
                    <a:pt x="364" y="39"/>
                  </a:lnTo>
                  <a:lnTo>
                    <a:pt x="344" y="61"/>
                  </a:lnTo>
                  <a:lnTo>
                    <a:pt x="307" y="69"/>
                  </a:lnTo>
                  <a:lnTo>
                    <a:pt x="287" y="6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5" name="Freeform 155"/>
            <p:cNvSpPr>
              <a:spLocks/>
            </p:cNvSpPr>
            <p:nvPr/>
          </p:nvSpPr>
          <p:spPr bwMode="auto">
            <a:xfrm>
              <a:off x="3968" y="2465"/>
              <a:ext cx="73" cy="77"/>
            </a:xfrm>
            <a:custGeom>
              <a:avLst/>
              <a:gdLst/>
              <a:ahLst/>
              <a:cxnLst>
                <a:cxn ang="0">
                  <a:pos x="73" y="72"/>
                </a:cxn>
                <a:cxn ang="0">
                  <a:pos x="59" y="47"/>
                </a:cxn>
                <a:cxn ang="0">
                  <a:pos x="59" y="32"/>
                </a:cxn>
                <a:cxn ang="0">
                  <a:pos x="51" y="47"/>
                </a:cxn>
                <a:cxn ang="0">
                  <a:pos x="44" y="47"/>
                </a:cxn>
                <a:cxn ang="0">
                  <a:pos x="44" y="32"/>
                </a:cxn>
                <a:cxn ang="0">
                  <a:pos x="59" y="15"/>
                </a:cxn>
                <a:cxn ang="0">
                  <a:pos x="29" y="15"/>
                </a:cxn>
                <a:cxn ang="0">
                  <a:pos x="29" y="0"/>
                </a:cxn>
                <a:cxn ang="0">
                  <a:pos x="9" y="0"/>
                </a:cxn>
                <a:cxn ang="0">
                  <a:pos x="9" y="7"/>
                </a:cxn>
                <a:cxn ang="0">
                  <a:pos x="0" y="25"/>
                </a:cxn>
                <a:cxn ang="0">
                  <a:pos x="9" y="25"/>
                </a:cxn>
                <a:cxn ang="0">
                  <a:pos x="16" y="72"/>
                </a:cxn>
                <a:cxn ang="0">
                  <a:pos x="37" y="72"/>
                </a:cxn>
                <a:cxn ang="0">
                  <a:pos x="51" y="55"/>
                </a:cxn>
                <a:cxn ang="0">
                  <a:pos x="59" y="77"/>
                </a:cxn>
                <a:cxn ang="0">
                  <a:pos x="73" y="72"/>
                </a:cxn>
                <a:cxn ang="0">
                  <a:pos x="73" y="72"/>
                </a:cxn>
                <a:cxn ang="0">
                  <a:pos x="73" y="72"/>
                </a:cxn>
              </a:cxnLst>
              <a:rect l="0" t="0" r="r" b="b"/>
              <a:pathLst>
                <a:path w="73" h="77">
                  <a:moveTo>
                    <a:pt x="73" y="72"/>
                  </a:moveTo>
                  <a:lnTo>
                    <a:pt x="59" y="47"/>
                  </a:lnTo>
                  <a:lnTo>
                    <a:pt x="59" y="32"/>
                  </a:lnTo>
                  <a:lnTo>
                    <a:pt x="51" y="47"/>
                  </a:lnTo>
                  <a:lnTo>
                    <a:pt x="44" y="47"/>
                  </a:lnTo>
                  <a:lnTo>
                    <a:pt x="44" y="32"/>
                  </a:lnTo>
                  <a:lnTo>
                    <a:pt x="59" y="15"/>
                  </a:lnTo>
                  <a:lnTo>
                    <a:pt x="29" y="15"/>
                  </a:lnTo>
                  <a:lnTo>
                    <a:pt x="29" y="0"/>
                  </a:lnTo>
                  <a:lnTo>
                    <a:pt x="9" y="0"/>
                  </a:lnTo>
                  <a:lnTo>
                    <a:pt x="9" y="7"/>
                  </a:lnTo>
                  <a:lnTo>
                    <a:pt x="0" y="25"/>
                  </a:lnTo>
                  <a:lnTo>
                    <a:pt x="9" y="25"/>
                  </a:lnTo>
                  <a:lnTo>
                    <a:pt x="16" y="72"/>
                  </a:lnTo>
                  <a:lnTo>
                    <a:pt x="37" y="72"/>
                  </a:lnTo>
                  <a:lnTo>
                    <a:pt x="51" y="55"/>
                  </a:lnTo>
                  <a:lnTo>
                    <a:pt x="59" y="77"/>
                  </a:lnTo>
                  <a:lnTo>
                    <a:pt x="73" y="7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6" name="Freeform 156"/>
            <p:cNvSpPr>
              <a:spLocks/>
            </p:cNvSpPr>
            <p:nvPr/>
          </p:nvSpPr>
          <p:spPr bwMode="auto">
            <a:xfrm>
              <a:off x="4027" y="2435"/>
              <a:ext cx="119" cy="285"/>
            </a:xfrm>
            <a:custGeom>
              <a:avLst/>
              <a:gdLst/>
              <a:ahLst/>
              <a:cxnLst>
                <a:cxn ang="0">
                  <a:pos x="91" y="285"/>
                </a:cxn>
                <a:cxn ang="0">
                  <a:pos x="106" y="249"/>
                </a:cxn>
                <a:cxn ang="0">
                  <a:pos x="91" y="203"/>
                </a:cxn>
                <a:cxn ang="0">
                  <a:pos x="91" y="183"/>
                </a:cxn>
                <a:cxn ang="0">
                  <a:pos x="77" y="158"/>
                </a:cxn>
                <a:cxn ang="0">
                  <a:pos x="77" y="136"/>
                </a:cxn>
                <a:cxn ang="0">
                  <a:pos x="111" y="122"/>
                </a:cxn>
                <a:cxn ang="0">
                  <a:pos x="119" y="101"/>
                </a:cxn>
                <a:cxn ang="0">
                  <a:pos x="111" y="101"/>
                </a:cxn>
                <a:cxn ang="0">
                  <a:pos x="97" y="92"/>
                </a:cxn>
                <a:cxn ang="0">
                  <a:pos x="97" y="77"/>
                </a:cxn>
                <a:cxn ang="0">
                  <a:pos x="91" y="62"/>
                </a:cxn>
                <a:cxn ang="0">
                  <a:pos x="77" y="62"/>
                </a:cxn>
                <a:cxn ang="0">
                  <a:pos x="91" y="17"/>
                </a:cxn>
                <a:cxn ang="0">
                  <a:pos x="77" y="0"/>
                </a:cxn>
                <a:cxn ang="0">
                  <a:pos x="71" y="0"/>
                </a:cxn>
                <a:cxn ang="0">
                  <a:pos x="71" y="17"/>
                </a:cxn>
                <a:cxn ang="0">
                  <a:pos x="55" y="17"/>
                </a:cxn>
                <a:cxn ang="0">
                  <a:pos x="14" y="92"/>
                </a:cxn>
                <a:cxn ang="0">
                  <a:pos x="14" y="101"/>
                </a:cxn>
                <a:cxn ang="0">
                  <a:pos x="0" y="106"/>
                </a:cxn>
                <a:cxn ang="0">
                  <a:pos x="22" y="129"/>
                </a:cxn>
                <a:cxn ang="0">
                  <a:pos x="34" y="173"/>
                </a:cxn>
                <a:cxn ang="0">
                  <a:pos x="27" y="183"/>
                </a:cxn>
                <a:cxn ang="0">
                  <a:pos x="44" y="195"/>
                </a:cxn>
                <a:cxn ang="0">
                  <a:pos x="64" y="173"/>
                </a:cxn>
                <a:cxn ang="0">
                  <a:pos x="71" y="183"/>
                </a:cxn>
                <a:cxn ang="0">
                  <a:pos x="91" y="242"/>
                </a:cxn>
                <a:cxn ang="0">
                  <a:pos x="91" y="285"/>
                </a:cxn>
                <a:cxn ang="0">
                  <a:pos x="91" y="285"/>
                </a:cxn>
                <a:cxn ang="0">
                  <a:pos x="91" y="285"/>
                </a:cxn>
              </a:cxnLst>
              <a:rect l="0" t="0" r="r" b="b"/>
              <a:pathLst>
                <a:path w="119" h="285">
                  <a:moveTo>
                    <a:pt x="91" y="285"/>
                  </a:moveTo>
                  <a:lnTo>
                    <a:pt x="106" y="249"/>
                  </a:lnTo>
                  <a:lnTo>
                    <a:pt x="91" y="203"/>
                  </a:lnTo>
                  <a:lnTo>
                    <a:pt x="91" y="183"/>
                  </a:lnTo>
                  <a:lnTo>
                    <a:pt x="77" y="158"/>
                  </a:lnTo>
                  <a:lnTo>
                    <a:pt x="77" y="136"/>
                  </a:lnTo>
                  <a:lnTo>
                    <a:pt x="111" y="122"/>
                  </a:lnTo>
                  <a:lnTo>
                    <a:pt x="119" y="101"/>
                  </a:lnTo>
                  <a:lnTo>
                    <a:pt x="111" y="101"/>
                  </a:lnTo>
                  <a:lnTo>
                    <a:pt x="97" y="92"/>
                  </a:lnTo>
                  <a:lnTo>
                    <a:pt x="97" y="77"/>
                  </a:lnTo>
                  <a:lnTo>
                    <a:pt x="91" y="62"/>
                  </a:lnTo>
                  <a:lnTo>
                    <a:pt x="77" y="62"/>
                  </a:lnTo>
                  <a:lnTo>
                    <a:pt x="91" y="17"/>
                  </a:lnTo>
                  <a:lnTo>
                    <a:pt x="77" y="0"/>
                  </a:lnTo>
                  <a:lnTo>
                    <a:pt x="71" y="0"/>
                  </a:lnTo>
                  <a:lnTo>
                    <a:pt x="71" y="17"/>
                  </a:lnTo>
                  <a:lnTo>
                    <a:pt x="55" y="17"/>
                  </a:lnTo>
                  <a:lnTo>
                    <a:pt x="14" y="92"/>
                  </a:lnTo>
                  <a:lnTo>
                    <a:pt x="14" y="101"/>
                  </a:lnTo>
                  <a:lnTo>
                    <a:pt x="0" y="106"/>
                  </a:lnTo>
                  <a:lnTo>
                    <a:pt x="22" y="129"/>
                  </a:lnTo>
                  <a:lnTo>
                    <a:pt x="34" y="173"/>
                  </a:lnTo>
                  <a:lnTo>
                    <a:pt x="27" y="183"/>
                  </a:lnTo>
                  <a:lnTo>
                    <a:pt x="44" y="195"/>
                  </a:lnTo>
                  <a:lnTo>
                    <a:pt x="64" y="173"/>
                  </a:lnTo>
                  <a:lnTo>
                    <a:pt x="71" y="183"/>
                  </a:lnTo>
                  <a:lnTo>
                    <a:pt x="91" y="242"/>
                  </a:lnTo>
                  <a:lnTo>
                    <a:pt x="91" y="28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7" name="Freeform 157"/>
            <p:cNvSpPr>
              <a:spLocks/>
            </p:cNvSpPr>
            <p:nvPr/>
          </p:nvSpPr>
          <p:spPr bwMode="auto">
            <a:xfrm>
              <a:off x="4139" y="2525"/>
              <a:ext cx="94" cy="128"/>
            </a:xfrm>
            <a:custGeom>
              <a:avLst/>
              <a:gdLst/>
              <a:ahLst/>
              <a:cxnLst>
                <a:cxn ang="0">
                  <a:pos x="94" y="120"/>
                </a:cxn>
                <a:cxn ang="0">
                  <a:pos x="94" y="105"/>
                </a:cxn>
                <a:cxn ang="0">
                  <a:pos x="81" y="83"/>
                </a:cxn>
                <a:cxn ang="0">
                  <a:pos x="81" y="76"/>
                </a:cxn>
                <a:cxn ang="0">
                  <a:pos x="46" y="46"/>
                </a:cxn>
                <a:cxn ang="0">
                  <a:pos x="66" y="39"/>
                </a:cxn>
                <a:cxn ang="0">
                  <a:pos x="52" y="32"/>
                </a:cxn>
                <a:cxn ang="0">
                  <a:pos x="37" y="16"/>
                </a:cxn>
                <a:cxn ang="0">
                  <a:pos x="29" y="0"/>
                </a:cxn>
                <a:cxn ang="0">
                  <a:pos x="24" y="0"/>
                </a:cxn>
                <a:cxn ang="0">
                  <a:pos x="24" y="16"/>
                </a:cxn>
                <a:cxn ang="0">
                  <a:pos x="9" y="16"/>
                </a:cxn>
                <a:cxn ang="0">
                  <a:pos x="9" y="9"/>
                </a:cxn>
                <a:cxn ang="0">
                  <a:pos x="0" y="32"/>
                </a:cxn>
                <a:cxn ang="0">
                  <a:pos x="0" y="39"/>
                </a:cxn>
                <a:cxn ang="0">
                  <a:pos x="9" y="46"/>
                </a:cxn>
                <a:cxn ang="0">
                  <a:pos x="9" y="76"/>
                </a:cxn>
                <a:cxn ang="0">
                  <a:pos x="46" y="63"/>
                </a:cxn>
                <a:cxn ang="0">
                  <a:pos x="52" y="76"/>
                </a:cxn>
                <a:cxn ang="0">
                  <a:pos x="66" y="91"/>
                </a:cxn>
                <a:cxn ang="0">
                  <a:pos x="71" y="105"/>
                </a:cxn>
                <a:cxn ang="0">
                  <a:pos x="71" y="120"/>
                </a:cxn>
                <a:cxn ang="0">
                  <a:pos x="81" y="128"/>
                </a:cxn>
                <a:cxn ang="0">
                  <a:pos x="81" y="120"/>
                </a:cxn>
                <a:cxn ang="0">
                  <a:pos x="94" y="120"/>
                </a:cxn>
                <a:cxn ang="0">
                  <a:pos x="94" y="120"/>
                </a:cxn>
              </a:cxnLst>
              <a:rect l="0" t="0" r="r" b="b"/>
              <a:pathLst>
                <a:path w="94" h="128">
                  <a:moveTo>
                    <a:pt x="94" y="120"/>
                  </a:moveTo>
                  <a:lnTo>
                    <a:pt x="94" y="105"/>
                  </a:lnTo>
                  <a:lnTo>
                    <a:pt x="81" y="83"/>
                  </a:lnTo>
                  <a:lnTo>
                    <a:pt x="81" y="76"/>
                  </a:lnTo>
                  <a:lnTo>
                    <a:pt x="46" y="46"/>
                  </a:lnTo>
                  <a:lnTo>
                    <a:pt x="66" y="39"/>
                  </a:lnTo>
                  <a:lnTo>
                    <a:pt x="52" y="32"/>
                  </a:lnTo>
                  <a:lnTo>
                    <a:pt x="37" y="16"/>
                  </a:lnTo>
                  <a:lnTo>
                    <a:pt x="29" y="0"/>
                  </a:lnTo>
                  <a:lnTo>
                    <a:pt x="24" y="0"/>
                  </a:lnTo>
                  <a:lnTo>
                    <a:pt x="24" y="16"/>
                  </a:lnTo>
                  <a:lnTo>
                    <a:pt x="9" y="16"/>
                  </a:lnTo>
                  <a:lnTo>
                    <a:pt x="9" y="9"/>
                  </a:lnTo>
                  <a:lnTo>
                    <a:pt x="0" y="32"/>
                  </a:lnTo>
                  <a:lnTo>
                    <a:pt x="0" y="39"/>
                  </a:lnTo>
                  <a:lnTo>
                    <a:pt x="9" y="46"/>
                  </a:lnTo>
                  <a:lnTo>
                    <a:pt x="9" y="76"/>
                  </a:lnTo>
                  <a:lnTo>
                    <a:pt x="46" y="63"/>
                  </a:lnTo>
                  <a:lnTo>
                    <a:pt x="52" y="76"/>
                  </a:lnTo>
                  <a:lnTo>
                    <a:pt x="66" y="91"/>
                  </a:lnTo>
                  <a:lnTo>
                    <a:pt x="71" y="105"/>
                  </a:lnTo>
                  <a:lnTo>
                    <a:pt x="71" y="120"/>
                  </a:lnTo>
                  <a:lnTo>
                    <a:pt x="81" y="128"/>
                  </a:lnTo>
                  <a:lnTo>
                    <a:pt x="81" y="120"/>
                  </a:lnTo>
                  <a:lnTo>
                    <a:pt x="94" y="1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8" name="Freeform 158"/>
            <p:cNvSpPr>
              <a:spLocks/>
            </p:cNvSpPr>
            <p:nvPr/>
          </p:nvSpPr>
          <p:spPr bwMode="auto">
            <a:xfrm>
              <a:off x="3707" y="2282"/>
              <a:ext cx="391" cy="455"/>
            </a:xfrm>
            <a:custGeom>
              <a:avLst/>
              <a:gdLst/>
              <a:ahLst/>
              <a:cxnLst>
                <a:cxn ang="0">
                  <a:pos x="312" y="156"/>
                </a:cxn>
                <a:cxn ang="0">
                  <a:pos x="277" y="171"/>
                </a:cxn>
                <a:cxn ang="0">
                  <a:pos x="270" y="156"/>
                </a:cxn>
                <a:cxn ang="0">
                  <a:pos x="261" y="186"/>
                </a:cxn>
                <a:cxn ang="0">
                  <a:pos x="178" y="156"/>
                </a:cxn>
                <a:cxn ang="0">
                  <a:pos x="171" y="117"/>
                </a:cxn>
                <a:cxn ang="0">
                  <a:pos x="134" y="80"/>
                </a:cxn>
                <a:cxn ang="0">
                  <a:pos x="141" y="67"/>
                </a:cxn>
                <a:cxn ang="0">
                  <a:pos x="164" y="27"/>
                </a:cxn>
                <a:cxn ang="0">
                  <a:pos x="129" y="27"/>
                </a:cxn>
                <a:cxn ang="0">
                  <a:pos x="92" y="0"/>
                </a:cxn>
                <a:cxn ang="0">
                  <a:pos x="71" y="20"/>
                </a:cxn>
                <a:cxn ang="0">
                  <a:pos x="86" y="27"/>
                </a:cxn>
                <a:cxn ang="0">
                  <a:pos x="77" y="43"/>
                </a:cxn>
                <a:cxn ang="0">
                  <a:pos x="77" y="74"/>
                </a:cxn>
                <a:cxn ang="0">
                  <a:pos x="92" y="89"/>
                </a:cxn>
                <a:cxn ang="0">
                  <a:pos x="92" y="104"/>
                </a:cxn>
                <a:cxn ang="0">
                  <a:pos x="35" y="166"/>
                </a:cxn>
                <a:cxn ang="0">
                  <a:pos x="14" y="166"/>
                </a:cxn>
                <a:cxn ang="0">
                  <a:pos x="29" y="186"/>
                </a:cxn>
                <a:cxn ang="0">
                  <a:pos x="35" y="193"/>
                </a:cxn>
                <a:cxn ang="0">
                  <a:pos x="7" y="217"/>
                </a:cxn>
                <a:cxn ang="0">
                  <a:pos x="14" y="240"/>
                </a:cxn>
                <a:cxn ang="0">
                  <a:pos x="29" y="247"/>
                </a:cxn>
                <a:cxn ang="0">
                  <a:pos x="35" y="277"/>
                </a:cxn>
                <a:cxn ang="0">
                  <a:pos x="57" y="284"/>
                </a:cxn>
                <a:cxn ang="0">
                  <a:pos x="129" y="455"/>
                </a:cxn>
                <a:cxn ang="0">
                  <a:pos x="151" y="403"/>
                </a:cxn>
                <a:cxn ang="0">
                  <a:pos x="164" y="349"/>
                </a:cxn>
                <a:cxn ang="0">
                  <a:pos x="178" y="336"/>
                </a:cxn>
                <a:cxn ang="0">
                  <a:pos x="186" y="328"/>
                </a:cxn>
                <a:cxn ang="0">
                  <a:pos x="248" y="284"/>
                </a:cxn>
                <a:cxn ang="0">
                  <a:pos x="270" y="247"/>
                </a:cxn>
                <a:cxn ang="0">
                  <a:pos x="277" y="255"/>
                </a:cxn>
                <a:cxn ang="0">
                  <a:pos x="261" y="210"/>
                </a:cxn>
                <a:cxn ang="0">
                  <a:pos x="270" y="186"/>
                </a:cxn>
                <a:cxn ang="0">
                  <a:pos x="290" y="200"/>
                </a:cxn>
                <a:cxn ang="0">
                  <a:pos x="305" y="217"/>
                </a:cxn>
                <a:cxn ang="0">
                  <a:pos x="312" y="232"/>
                </a:cxn>
                <a:cxn ang="0">
                  <a:pos x="320" y="232"/>
                </a:cxn>
                <a:cxn ang="0">
                  <a:pos x="334" y="247"/>
                </a:cxn>
                <a:cxn ang="0">
                  <a:pos x="375" y="171"/>
                </a:cxn>
                <a:cxn ang="0">
                  <a:pos x="391" y="156"/>
                </a:cxn>
                <a:cxn ang="0">
                  <a:pos x="354" y="136"/>
                </a:cxn>
                <a:cxn ang="0">
                  <a:pos x="354" y="136"/>
                </a:cxn>
              </a:cxnLst>
              <a:rect l="0" t="0" r="r" b="b"/>
              <a:pathLst>
                <a:path w="391" h="455">
                  <a:moveTo>
                    <a:pt x="354" y="136"/>
                  </a:moveTo>
                  <a:lnTo>
                    <a:pt x="312" y="156"/>
                  </a:lnTo>
                  <a:lnTo>
                    <a:pt x="320" y="171"/>
                  </a:lnTo>
                  <a:lnTo>
                    <a:pt x="277" y="171"/>
                  </a:lnTo>
                  <a:lnTo>
                    <a:pt x="277" y="166"/>
                  </a:lnTo>
                  <a:lnTo>
                    <a:pt x="270" y="156"/>
                  </a:lnTo>
                  <a:lnTo>
                    <a:pt x="261" y="156"/>
                  </a:lnTo>
                  <a:lnTo>
                    <a:pt x="261" y="186"/>
                  </a:lnTo>
                  <a:lnTo>
                    <a:pt x="256" y="186"/>
                  </a:lnTo>
                  <a:lnTo>
                    <a:pt x="178" y="156"/>
                  </a:lnTo>
                  <a:lnTo>
                    <a:pt x="164" y="139"/>
                  </a:lnTo>
                  <a:lnTo>
                    <a:pt x="171" y="117"/>
                  </a:lnTo>
                  <a:lnTo>
                    <a:pt x="141" y="112"/>
                  </a:lnTo>
                  <a:lnTo>
                    <a:pt x="134" y="80"/>
                  </a:lnTo>
                  <a:lnTo>
                    <a:pt x="151" y="80"/>
                  </a:lnTo>
                  <a:lnTo>
                    <a:pt x="141" y="67"/>
                  </a:lnTo>
                  <a:lnTo>
                    <a:pt x="164" y="43"/>
                  </a:lnTo>
                  <a:lnTo>
                    <a:pt x="164" y="27"/>
                  </a:lnTo>
                  <a:lnTo>
                    <a:pt x="151" y="15"/>
                  </a:lnTo>
                  <a:lnTo>
                    <a:pt x="129" y="27"/>
                  </a:lnTo>
                  <a:lnTo>
                    <a:pt x="99" y="6"/>
                  </a:lnTo>
                  <a:lnTo>
                    <a:pt x="92" y="0"/>
                  </a:lnTo>
                  <a:lnTo>
                    <a:pt x="71" y="0"/>
                  </a:lnTo>
                  <a:lnTo>
                    <a:pt x="71" y="20"/>
                  </a:lnTo>
                  <a:lnTo>
                    <a:pt x="77" y="20"/>
                  </a:lnTo>
                  <a:lnTo>
                    <a:pt x="86" y="27"/>
                  </a:lnTo>
                  <a:lnTo>
                    <a:pt x="86" y="35"/>
                  </a:lnTo>
                  <a:lnTo>
                    <a:pt x="77" y="43"/>
                  </a:lnTo>
                  <a:lnTo>
                    <a:pt x="86" y="52"/>
                  </a:lnTo>
                  <a:lnTo>
                    <a:pt x="77" y="74"/>
                  </a:lnTo>
                  <a:lnTo>
                    <a:pt x="92" y="80"/>
                  </a:lnTo>
                  <a:lnTo>
                    <a:pt x="92" y="89"/>
                  </a:lnTo>
                  <a:lnTo>
                    <a:pt x="86" y="89"/>
                  </a:lnTo>
                  <a:lnTo>
                    <a:pt x="92" y="104"/>
                  </a:lnTo>
                  <a:lnTo>
                    <a:pt x="49" y="156"/>
                  </a:lnTo>
                  <a:lnTo>
                    <a:pt x="35" y="166"/>
                  </a:lnTo>
                  <a:lnTo>
                    <a:pt x="29" y="156"/>
                  </a:lnTo>
                  <a:lnTo>
                    <a:pt x="14" y="166"/>
                  </a:lnTo>
                  <a:lnTo>
                    <a:pt x="14" y="186"/>
                  </a:lnTo>
                  <a:lnTo>
                    <a:pt x="29" y="186"/>
                  </a:lnTo>
                  <a:lnTo>
                    <a:pt x="29" y="193"/>
                  </a:lnTo>
                  <a:lnTo>
                    <a:pt x="35" y="193"/>
                  </a:lnTo>
                  <a:lnTo>
                    <a:pt x="35" y="217"/>
                  </a:lnTo>
                  <a:lnTo>
                    <a:pt x="7" y="217"/>
                  </a:lnTo>
                  <a:lnTo>
                    <a:pt x="0" y="232"/>
                  </a:lnTo>
                  <a:lnTo>
                    <a:pt x="14" y="240"/>
                  </a:lnTo>
                  <a:lnTo>
                    <a:pt x="29" y="240"/>
                  </a:lnTo>
                  <a:lnTo>
                    <a:pt x="29" y="247"/>
                  </a:lnTo>
                  <a:lnTo>
                    <a:pt x="7" y="247"/>
                  </a:lnTo>
                  <a:lnTo>
                    <a:pt x="35" y="277"/>
                  </a:lnTo>
                  <a:lnTo>
                    <a:pt x="57" y="247"/>
                  </a:lnTo>
                  <a:lnTo>
                    <a:pt x="57" y="284"/>
                  </a:lnTo>
                  <a:lnTo>
                    <a:pt x="114" y="447"/>
                  </a:lnTo>
                  <a:lnTo>
                    <a:pt x="129" y="455"/>
                  </a:lnTo>
                  <a:lnTo>
                    <a:pt x="151" y="432"/>
                  </a:lnTo>
                  <a:lnTo>
                    <a:pt x="151" y="403"/>
                  </a:lnTo>
                  <a:lnTo>
                    <a:pt x="164" y="378"/>
                  </a:lnTo>
                  <a:lnTo>
                    <a:pt x="164" y="349"/>
                  </a:lnTo>
                  <a:lnTo>
                    <a:pt x="171" y="349"/>
                  </a:lnTo>
                  <a:lnTo>
                    <a:pt x="178" y="336"/>
                  </a:lnTo>
                  <a:lnTo>
                    <a:pt x="186" y="336"/>
                  </a:lnTo>
                  <a:lnTo>
                    <a:pt x="186" y="328"/>
                  </a:lnTo>
                  <a:lnTo>
                    <a:pt x="226" y="291"/>
                  </a:lnTo>
                  <a:lnTo>
                    <a:pt x="248" y="284"/>
                  </a:lnTo>
                  <a:lnTo>
                    <a:pt x="256" y="255"/>
                  </a:lnTo>
                  <a:lnTo>
                    <a:pt x="270" y="247"/>
                  </a:lnTo>
                  <a:lnTo>
                    <a:pt x="270" y="255"/>
                  </a:lnTo>
                  <a:lnTo>
                    <a:pt x="277" y="255"/>
                  </a:lnTo>
                  <a:lnTo>
                    <a:pt x="270" y="210"/>
                  </a:lnTo>
                  <a:lnTo>
                    <a:pt x="261" y="210"/>
                  </a:lnTo>
                  <a:lnTo>
                    <a:pt x="270" y="193"/>
                  </a:lnTo>
                  <a:lnTo>
                    <a:pt x="270" y="186"/>
                  </a:lnTo>
                  <a:lnTo>
                    <a:pt x="290" y="186"/>
                  </a:lnTo>
                  <a:lnTo>
                    <a:pt x="290" y="200"/>
                  </a:lnTo>
                  <a:lnTo>
                    <a:pt x="320" y="200"/>
                  </a:lnTo>
                  <a:lnTo>
                    <a:pt x="305" y="217"/>
                  </a:lnTo>
                  <a:lnTo>
                    <a:pt x="305" y="232"/>
                  </a:lnTo>
                  <a:lnTo>
                    <a:pt x="312" y="232"/>
                  </a:lnTo>
                  <a:lnTo>
                    <a:pt x="320" y="217"/>
                  </a:lnTo>
                  <a:lnTo>
                    <a:pt x="320" y="232"/>
                  </a:lnTo>
                  <a:lnTo>
                    <a:pt x="334" y="255"/>
                  </a:lnTo>
                  <a:lnTo>
                    <a:pt x="334" y="247"/>
                  </a:lnTo>
                  <a:lnTo>
                    <a:pt x="364" y="186"/>
                  </a:lnTo>
                  <a:lnTo>
                    <a:pt x="375" y="171"/>
                  </a:lnTo>
                  <a:lnTo>
                    <a:pt x="391" y="171"/>
                  </a:lnTo>
                  <a:lnTo>
                    <a:pt x="391" y="156"/>
                  </a:lnTo>
                  <a:lnTo>
                    <a:pt x="375" y="136"/>
                  </a:lnTo>
                  <a:lnTo>
                    <a:pt x="354" y="13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9" name="Freeform 159"/>
            <p:cNvSpPr>
              <a:spLocks/>
            </p:cNvSpPr>
            <p:nvPr/>
          </p:nvSpPr>
          <p:spPr bwMode="auto">
            <a:xfrm>
              <a:off x="4488" y="2246"/>
              <a:ext cx="40" cy="76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27" y="0"/>
                </a:cxn>
                <a:cxn ang="0">
                  <a:pos x="40" y="48"/>
                </a:cxn>
                <a:cxn ang="0">
                  <a:pos x="35" y="68"/>
                </a:cxn>
                <a:cxn ang="0">
                  <a:pos x="0" y="7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40" h="76">
                  <a:moveTo>
                    <a:pt x="0" y="24"/>
                  </a:moveTo>
                  <a:lnTo>
                    <a:pt x="27" y="0"/>
                  </a:lnTo>
                  <a:lnTo>
                    <a:pt x="40" y="48"/>
                  </a:lnTo>
                  <a:lnTo>
                    <a:pt x="35" y="68"/>
                  </a:lnTo>
                  <a:lnTo>
                    <a:pt x="0" y="76"/>
                  </a:lnTo>
                  <a:lnTo>
                    <a:pt x="0" y="2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0" name="Freeform 160"/>
            <p:cNvSpPr>
              <a:spLocks/>
            </p:cNvSpPr>
            <p:nvPr/>
          </p:nvSpPr>
          <p:spPr bwMode="auto">
            <a:xfrm>
              <a:off x="4468" y="2174"/>
              <a:ext cx="82" cy="94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68" y="0"/>
                </a:cxn>
                <a:cxn ang="0">
                  <a:pos x="55" y="17"/>
                </a:cxn>
                <a:cxn ang="0">
                  <a:pos x="48" y="17"/>
                </a:cxn>
                <a:cxn ang="0">
                  <a:pos x="38" y="24"/>
                </a:cxn>
                <a:cxn ang="0">
                  <a:pos x="33" y="24"/>
                </a:cxn>
                <a:cxn ang="0">
                  <a:pos x="0" y="52"/>
                </a:cxn>
                <a:cxn ang="0">
                  <a:pos x="0" y="59"/>
                </a:cxn>
                <a:cxn ang="0">
                  <a:pos x="8" y="59"/>
                </a:cxn>
                <a:cxn ang="0">
                  <a:pos x="0" y="88"/>
                </a:cxn>
                <a:cxn ang="0">
                  <a:pos x="8" y="94"/>
                </a:cxn>
                <a:cxn ang="0">
                  <a:pos x="20" y="94"/>
                </a:cxn>
                <a:cxn ang="0">
                  <a:pos x="48" y="74"/>
                </a:cxn>
                <a:cxn ang="0">
                  <a:pos x="33" y="66"/>
                </a:cxn>
                <a:cxn ang="0">
                  <a:pos x="33" y="59"/>
                </a:cxn>
                <a:cxn ang="0">
                  <a:pos x="60" y="37"/>
                </a:cxn>
                <a:cxn ang="0">
                  <a:pos x="60" y="24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82" y="0"/>
                </a:cxn>
              </a:cxnLst>
              <a:rect l="0" t="0" r="r" b="b"/>
              <a:pathLst>
                <a:path w="82" h="94">
                  <a:moveTo>
                    <a:pt x="82" y="0"/>
                  </a:moveTo>
                  <a:lnTo>
                    <a:pt x="68" y="0"/>
                  </a:lnTo>
                  <a:lnTo>
                    <a:pt x="55" y="17"/>
                  </a:lnTo>
                  <a:lnTo>
                    <a:pt x="48" y="17"/>
                  </a:lnTo>
                  <a:lnTo>
                    <a:pt x="38" y="24"/>
                  </a:lnTo>
                  <a:lnTo>
                    <a:pt x="33" y="24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8" y="59"/>
                  </a:lnTo>
                  <a:lnTo>
                    <a:pt x="0" y="88"/>
                  </a:lnTo>
                  <a:lnTo>
                    <a:pt x="8" y="94"/>
                  </a:lnTo>
                  <a:lnTo>
                    <a:pt x="20" y="94"/>
                  </a:lnTo>
                  <a:lnTo>
                    <a:pt x="48" y="74"/>
                  </a:lnTo>
                  <a:lnTo>
                    <a:pt x="33" y="66"/>
                  </a:lnTo>
                  <a:lnTo>
                    <a:pt x="33" y="59"/>
                  </a:lnTo>
                  <a:lnTo>
                    <a:pt x="60" y="37"/>
                  </a:lnTo>
                  <a:lnTo>
                    <a:pt x="60" y="24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1" name="Freeform 161"/>
            <p:cNvSpPr>
              <a:spLocks/>
            </p:cNvSpPr>
            <p:nvPr/>
          </p:nvSpPr>
          <p:spPr bwMode="auto">
            <a:xfrm>
              <a:off x="4528" y="2331"/>
              <a:ext cx="37" cy="62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23"/>
                </a:cxn>
                <a:cxn ang="0">
                  <a:pos x="10" y="23"/>
                </a:cxn>
                <a:cxn ang="0">
                  <a:pos x="10" y="53"/>
                </a:cxn>
                <a:cxn ang="0">
                  <a:pos x="24" y="62"/>
                </a:cxn>
                <a:cxn ang="0">
                  <a:pos x="30" y="53"/>
                </a:cxn>
                <a:cxn ang="0">
                  <a:pos x="37" y="23"/>
                </a:cxn>
                <a:cxn ang="0">
                  <a:pos x="10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37" h="62">
                  <a:moveTo>
                    <a:pt x="0" y="16"/>
                  </a:moveTo>
                  <a:lnTo>
                    <a:pt x="0" y="23"/>
                  </a:lnTo>
                  <a:lnTo>
                    <a:pt x="10" y="23"/>
                  </a:lnTo>
                  <a:lnTo>
                    <a:pt x="10" y="53"/>
                  </a:lnTo>
                  <a:lnTo>
                    <a:pt x="24" y="62"/>
                  </a:lnTo>
                  <a:lnTo>
                    <a:pt x="30" y="53"/>
                  </a:lnTo>
                  <a:lnTo>
                    <a:pt x="37" y="23"/>
                  </a:lnTo>
                  <a:lnTo>
                    <a:pt x="1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2" name="Freeform 162"/>
            <p:cNvSpPr>
              <a:spLocks/>
            </p:cNvSpPr>
            <p:nvPr/>
          </p:nvSpPr>
          <p:spPr bwMode="auto">
            <a:xfrm>
              <a:off x="4565" y="2329"/>
              <a:ext cx="35" cy="28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28"/>
                </a:cxn>
                <a:cxn ang="0">
                  <a:pos x="7" y="28"/>
                </a:cxn>
                <a:cxn ang="0">
                  <a:pos x="15" y="18"/>
                </a:cxn>
                <a:cxn ang="0">
                  <a:pos x="28" y="18"/>
                </a:cxn>
                <a:cxn ang="0">
                  <a:pos x="35" y="0"/>
                </a:cxn>
                <a:cxn ang="0">
                  <a:pos x="15" y="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35" h="28">
                  <a:moveTo>
                    <a:pt x="0" y="18"/>
                  </a:moveTo>
                  <a:lnTo>
                    <a:pt x="0" y="28"/>
                  </a:lnTo>
                  <a:lnTo>
                    <a:pt x="7" y="28"/>
                  </a:lnTo>
                  <a:lnTo>
                    <a:pt x="15" y="18"/>
                  </a:lnTo>
                  <a:lnTo>
                    <a:pt x="28" y="18"/>
                  </a:lnTo>
                  <a:lnTo>
                    <a:pt x="35" y="0"/>
                  </a:lnTo>
                  <a:lnTo>
                    <a:pt x="15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3" name="Freeform 163"/>
            <p:cNvSpPr>
              <a:spLocks/>
            </p:cNvSpPr>
            <p:nvPr/>
          </p:nvSpPr>
          <p:spPr bwMode="auto">
            <a:xfrm>
              <a:off x="4550" y="2194"/>
              <a:ext cx="142" cy="150"/>
            </a:xfrm>
            <a:custGeom>
              <a:avLst/>
              <a:gdLst/>
              <a:ahLst/>
              <a:cxnLst>
                <a:cxn ang="0">
                  <a:pos x="0" y="130"/>
                </a:cxn>
                <a:cxn ang="0">
                  <a:pos x="0" y="137"/>
                </a:cxn>
                <a:cxn ang="0">
                  <a:pos x="13" y="137"/>
                </a:cxn>
                <a:cxn ang="0">
                  <a:pos x="50" y="120"/>
                </a:cxn>
                <a:cxn ang="0">
                  <a:pos x="58" y="130"/>
                </a:cxn>
                <a:cxn ang="0">
                  <a:pos x="58" y="137"/>
                </a:cxn>
                <a:cxn ang="0">
                  <a:pos x="64" y="150"/>
                </a:cxn>
                <a:cxn ang="0">
                  <a:pos x="72" y="130"/>
                </a:cxn>
                <a:cxn ang="0">
                  <a:pos x="72" y="120"/>
                </a:cxn>
                <a:cxn ang="0">
                  <a:pos x="85" y="130"/>
                </a:cxn>
                <a:cxn ang="0">
                  <a:pos x="94" y="130"/>
                </a:cxn>
                <a:cxn ang="0">
                  <a:pos x="99" y="120"/>
                </a:cxn>
                <a:cxn ang="0">
                  <a:pos x="109" y="130"/>
                </a:cxn>
                <a:cxn ang="0">
                  <a:pos x="109" y="120"/>
                </a:cxn>
                <a:cxn ang="0">
                  <a:pos x="114" y="113"/>
                </a:cxn>
                <a:cxn ang="0">
                  <a:pos x="114" y="120"/>
                </a:cxn>
                <a:cxn ang="0">
                  <a:pos x="131" y="120"/>
                </a:cxn>
                <a:cxn ang="0">
                  <a:pos x="136" y="113"/>
                </a:cxn>
                <a:cxn ang="0">
                  <a:pos x="136" y="69"/>
                </a:cxn>
                <a:cxn ang="0">
                  <a:pos x="142" y="69"/>
                </a:cxn>
                <a:cxn ang="0">
                  <a:pos x="142" y="10"/>
                </a:cxn>
                <a:cxn ang="0">
                  <a:pos x="136" y="0"/>
                </a:cxn>
                <a:cxn ang="0">
                  <a:pos x="136" y="10"/>
                </a:cxn>
                <a:cxn ang="0">
                  <a:pos x="131" y="10"/>
                </a:cxn>
                <a:cxn ang="0">
                  <a:pos x="99" y="78"/>
                </a:cxn>
                <a:cxn ang="0">
                  <a:pos x="85" y="93"/>
                </a:cxn>
                <a:cxn ang="0">
                  <a:pos x="85" y="78"/>
                </a:cxn>
                <a:cxn ang="0">
                  <a:pos x="72" y="86"/>
                </a:cxn>
                <a:cxn ang="0">
                  <a:pos x="64" y="113"/>
                </a:cxn>
                <a:cxn ang="0">
                  <a:pos x="22" y="113"/>
                </a:cxn>
                <a:cxn ang="0">
                  <a:pos x="0" y="130"/>
                </a:cxn>
                <a:cxn ang="0">
                  <a:pos x="0" y="130"/>
                </a:cxn>
                <a:cxn ang="0">
                  <a:pos x="0" y="130"/>
                </a:cxn>
              </a:cxnLst>
              <a:rect l="0" t="0" r="r" b="b"/>
              <a:pathLst>
                <a:path w="142" h="150">
                  <a:moveTo>
                    <a:pt x="0" y="130"/>
                  </a:moveTo>
                  <a:lnTo>
                    <a:pt x="0" y="137"/>
                  </a:lnTo>
                  <a:lnTo>
                    <a:pt x="13" y="137"/>
                  </a:lnTo>
                  <a:lnTo>
                    <a:pt x="50" y="120"/>
                  </a:lnTo>
                  <a:lnTo>
                    <a:pt x="58" y="130"/>
                  </a:lnTo>
                  <a:lnTo>
                    <a:pt x="58" y="137"/>
                  </a:lnTo>
                  <a:lnTo>
                    <a:pt x="64" y="150"/>
                  </a:lnTo>
                  <a:lnTo>
                    <a:pt x="72" y="130"/>
                  </a:lnTo>
                  <a:lnTo>
                    <a:pt x="72" y="120"/>
                  </a:lnTo>
                  <a:lnTo>
                    <a:pt x="85" y="130"/>
                  </a:lnTo>
                  <a:lnTo>
                    <a:pt x="94" y="130"/>
                  </a:lnTo>
                  <a:lnTo>
                    <a:pt x="99" y="120"/>
                  </a:lnTo>
                  <a:lnTo>
                    <a:pt x="109" y="130"/>
                  </a:lnTo>
                  <a:lnTo>
                    <a:pt x="109" y="120"/>
                  </a:lnTo>
                  <a:lnTo>
                    <a:pt x="114" y="113"/>
                  </a:lnTo>
                  <a:lnTo>
                    <a:pt x="114" y="120"/>
                  </a:lnTo>
                  <a:lnTo>
                    <a:pt x="131" y="120"/>
                  </a:lnTo>
                  <a:lnTo>
                    <a:pt x="136" y="113"/>
                  </a:lnTo>
                  <a:lnTo>
                    <a:pt x="136" y="69"/>
                  </a:lnTo>
                  <a:lnTo>
                    <a:pt x="142" y="69"/>
                  </a:lnTo>
                  <a:lnTo>
                    <a:pt x="142" y="10"/>
                  </a:lnTo>
                  <a:lnTo>
                    <a:pt x="136" y="0"/>
                  </a:lnTo>
                  <a:lnTo>
                    <a:pt x="136" y="10"/>
                  </a:lnTo>
                  <a:lnTo>
                    <a:pt x="131" y="10"/>
                  </a:lnTo>
                  <a:lnTo>
                    <a:pt x="99" y="78"/>
                  </a:lnTo>
                  <a:lnTo>
                    <a:pt x="85" y="93"/>
                  </a:lnTo>
                  <a:lnTo>
                    <a:pt x="85" y="78"/>
                  </a:lnTo>
                  <a:lnTo>
                    <a:pt x="72" y="86"/>
                  </a:lnTo>
                  <a:lnTo>
                    <a:pt x="64" y="113"/>
                  </a:lnTo>
                  <a:lnTo>
                    <a:pt x="22" y="113"/>
                  </a:lnTo>
                  <a:lnTo>
                    <a:pt x="0" y="13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4" name="Freeform 164"/>
            <p:cNvSpPr>
              <a:spLocks/>
            </p:cNvSpPr>
            <p:nvPr/>
          </p:nvSpPr>
          <p:spPr bwMode="auto">
            <a:xfrm>
              <a:off x="4665" y="2114"/>
              <a:ext cx="86" cy="84"/>
            </a:xfrm>
            <a:custGeom>
              <a:avLst/>
              <a:gdLst/>
              <a:ahLst/>
              <a:cxnLst>
                <a:cxn ang="0">
                  <a:pos x="0" y="62"/>
                </a:cxn>
                <a:cxn ang="0">
                  <a:pos x="0" y="84"/>
                </a:cxn>
                <a:cxn ang="0">
                  <a:pos x="22" y="75"/>
                </a:cxn>
                <a:cxn ang="0">
                  <a:pos x="17" y="75"/>
                </a:cxn>
                <a:cxn ang="0">
                  <a:pos x="17" y="62"/>
                </a:cxn>
                <a:cxn ang="0">
                  <a:pos x="29" y="62"/>
                </a:cxn>
                <a:cxn ang="0">
                  <a:pos x="59" y="75"/>
                </a:cxn>
                <a:cxn ang="0">
                  <a:pos x="66" y="53"/>
                </a:cxn>
                <a:cxn ang="0">
                  <a:pos x="71" y="53"/>
                </a:cxn>
                <a:cxn ang="0">
                  <a:pos x="86" y="45"/>
                </a:cxn>
                <a:cxn ang="0">
                  <a:pos x="79" y="45"/>
                </a:cxn>
                <a:cxn ang="0">
                  <a:pos x="71" y="37"/>
                </a:cxn>
                <a:cxn ang="0">
                  <a:pos x="79" y="30"/>
                </a:cxn>
                <a:cxn ang="0">
                  <a:pos x="71" y="37"/>
                </a:cxn>
                <a:cxn ang="0">
                  <a:pos x="59" y="30"/>
                </a:cxn>
                <a:cxn ang="0">
                  <a:pos x="29" y="0"/>
                </a:cxn>
                <a:cxn ang="0">
                  <a:pos x="22" y="53"/>
                </a:cxn>
                <a:cxn ang="0">
                  <a:pos x="17" y="45"/>
                </a:cxn>
                <a:cxn ang="0">
                  <a:pos x="17" y="53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0" y="62"/>
                </a:cxn>
              </a:cxnLst>
              <a:rect l="0" t="0" r="r" b="b"/>
              <a:pathLst>
                <a:path w="86" h="84">
                  <a:moveTo>
                    <a:pt x="0" y="62"/>
                  </a:moveTo>
                  <a:lnTo>
                    <a:pt x="0" y="84"/>
                  </a:lnTo>
                  <a:lnTo>
                    <a:pt x="22" y="75"/>
                  </a:lnTo>
                  <a:lnTo>
                    <a:pt x="17" y="75"/>
                  </a:lnTo>
                  <a:lnTo>
                    <a:pt x="17" y="62"/>
                  </a:lnTo>
                  <a:lnTo>
                    <a:pt x="29" y="62"/>
                  </a:lnTo>
                  <a:lnTo>
                    <a:pt x="59" y="75"/>
                  </a:lnTo>
                  <a:lnTo>
                    <a:pt x="66" y="53"/>
                  </a:lnTo>
                  <a:lnTo>
                    <a:pt x="71" y="53"/>
                  </a:lnTo>
                  <a:lnTo>
                    <a:pt x="86" y="45"/>
                  </a:lnTo>
                  <a:lnTo>
                    <a:pt x="79" y="45"/>
                  </a:lnTo>
                  <a:lnTo>
                    <a:pt x="71" y="37"/>
                  </a:lnTo>
                  <a:lnTo>
                    <a:pt x="79" y="30"/>
                  </a:lnTo>
                  <a:lnTo>
                    <a:pt x="71" y="37"/>
                  </a:lnTo>
                  <a:lnTo>
                    <a:pt x="59" y="30"/>
                  </a:lnTo>
                  <a:lnTo>
                    <a:pt x="29" y="0"/>
                  </a:lnTo>
                  <a:lnTo>
                    <a:pt x="22" y="53"/>
                  </a:lnTo>
                  <a:lnTo>
                    <a:pt x="17" y="45"/>
                  </a:lnTo>
                  <a:lnTo>
                    <a:pt x="17" y="53"/>
                  </a:lnTo>
                  <a:lnTo>
                    <a:pt x="0" y="6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5" name="Freeform 165"/>
            <p:cNvSpPr>
              <a:spLocks/>
            </p:cNvSpPr>
            <p:nvPr/>
          </p:nvSpPr>
          <p:spPr bwMode="auto">
            <a:xfrm>
              <a:off x="3605" y="2246"/>
              <a:ext cx="193" cy="170"/>
            </a:xfrm>
            <a:custGeom>
              <a:avLst/>
              <a:gdLst/>
              <a:ahLst/>
              <a:cxnLst>
                <a:cxn ang="0">
                  <a:pos x="188" y="32"/>
                </a:cxn>
                <a:cxn ang="0">
                  <a:pos x="178" y="32"/>
                </a:cxn>
                <a:cxn ang="0">
                  <a:pos x="157" y="39"/>
                </a:cxn>
                <a:cxn ang="0">
                  <a:pos x="144" y="48"/>
                </a:cxn>
                <a:cxn ang="0">
                  <a:pos x="144" y="68"/>
                </a:cxn>
                <a:cxn ang="0">
                  <a:pos x="136" y="85"/>
                </a:cxn>
                <a:cxn ang="0">
                  <a:pos x="129" y="85"/>
                </a:cxn>
                <a:cxn ang="0">
                  <a:pos x="129" y="100"/>
                </a:cxn>
                <a:cxn ang="0">
                  <a:pos x="114" y="108"/>
                </a:cxn>
                <a:cxn ang="0">
                  <a:pos x="114" y="123"/>
                </a:cxn>
                <a:cxn ang="0">
                  <a:pos x="85" y="138"/>
                </a:cxn>
                <a:cxn ang="0">
                  <a:pos x="79" y="147"/>
                </a:cxn>
                <a:cxn ang="0">
                  <a:pos x="79" y="162"/>
                </a:cxn>
                <a:cxn ang="0">
                  <a:pos x="22" y="170"/>
                </a:cxn>
                <a:cxn ang="0">
                  <a:pos x="8" y="162"/>
                </a:cxn>
                <a:cxn ang="0">
                  <a:pos x="15" y="147"/>
                </a:cxn>
                <a:cxn ang="0">
                  <a:pos x="15" y="138"/>
                </a:cxn>
                <a:cxn ang="0">
                  <a:pos x="0" y="123"/>
                </a:cxn>
                <a:cxn ang="0">
                  <a:pos x="0" y="85"/>
                </a:cxn>
                <a:cxn ang="0">
                  <a:pos x="8" y="68"/>
                </a:cxn>
                <a:cxn ang="0">
                  <a:pos x="8" y="61"/>
                </a:cxn>
                <a:cxn ang="0">
                  <a:pos x="28" y="61"/>
                </a:cxn>
                <a:cxn ang="0">
                  <a:pos x="28" y="48"/>
                </a:cxn>
                <a:cxn ang="0">
                  <a:pos x="50" y="48"/>
                </a:cxn>
                <a:cxn ang="0">
                  <a:pos x="59" y="32"/>
                </a:cxn>
                <a:cxn ang="0">
                  <a:pos x="67" y="32"/>
                </a:cxn>
                <a:cxn ang="0">
                  <a:pos x="67" y="24"/>
                </a:cxn>
                <a:cxn ang="0">
                  <a:pos x="100" y="32"/>
                </a:cxn>
                <a:cxn ang="0">
                  <a:pos x="114" y="32"/>
                </a:cxn>
                <a:cxn ang="0">
                  <a:pos x="114" y="24"/>
                </a:cxn>
                <a:cxn ang="0">
                  <a:pos x="129" y="24"/>
                </a:cxn>
                <a:cxn ang="0">
                  <a:pos x="136" y="0"/>
                </a:cxn>
                <a:cxn ang="0">
                  <a:pos x="144" y="17"/>
                </a:cxn>
                <a:cxn ang="0">
                  <a:pos x="149" y="39"/>
                </a:cxn>
                <a:cxn ang="0">
                  <a:pos x="171" y="24"/>
                </a:cxn>
                <a:cxn ang="0">
                  <a:pos x="193" y="32"/>
                </a:cxn>
                <a:cxn ang="0">
                  <a:pos x="188" y="32"/>
                </a:cxn>
                <a:cxn ang="0">
                  <a:pos x="188" y="32"/>
                </a:cxn>
                <a:cxn ang="0">
                  <a:pos x="188" y="32"/>
                </a:cxn>
              </a:cxnLst>
              <a:rect l="0" t="0" r="r" b="b"/>
              <a:pathLst>
                <a:path w="193" h="170">
                  <a:moveTo>
                    <a:pt x="188" y="32"/>
                  </a:moveTo>
                  <a:lnTo>
                    <a:pt x="178" y="32"/>
                  </a:lnTo>
                  <a:lnTo>
                    <a:pt x="157" y="39"/>
                  </a:lnTo>
                  <a:lnTo>
                    <a:pt x="144" y="48"/>
                  </a:lnTo>
                  <a:lnTo>
                    <a:pt x="144" y="68"/>
                  </a:lnTo>
                  <a:lnTo>
                    <a:pt x="136" y="85"/>
                  </a:lnTo>
                  <a:lnTo>
                    <a:pt x="129" y="85"/>
                  </a:lnTo>
                  <a:lnTo>
                    <a:pt x="129" y="100"/>
                  </a:lnTo>
                  <a:lnTo>
                    <a:pt x="114" y="108"/>
                  </a:lnTo>
                  <a:lnTo>
                    <a:pt x="114" y="123"/>
                  </a:lnTo>
                  <a:lnTo>
                    <a:pt x="85" y="138"/>
                  </a:lnTo>
                  <a:lnTo>
                    <a:pt x="79" y="147"/>
                  </a:lnTo>
                  <a:lnTo>
                    <a:pt x="79" y="162"/>
                  </a:lnTo>
                  <a:lnTo>
                    <a:pt x="22" y="170"/>
                  </a:lnTo>
                  <a:lnTo>
                    <a:pt x="8" y="162"/>
                  </a:lnTo>
                  <a:lnTo>
                    <a:pt x="15" y="147"/>
                  </a:lnTo>
                  <a:lnTo>
                    <a:pt x="15" y="138"/>
                  </a:lnTo>
                  <a:lnTo>
                    <a:pt x="0" y="123"/>
                  </a:lnTo>
                  <a:lnTo>
                    <a:pt x="0" y="85"/>
                  </a:lnTo>
                  <a:lnTo>
                    <a:pt x="8" y="68"/>
                  </a:lnTo>
                  <a:lnTo>
                    <a:pt x="8" y="61"/>
                  </a:lnTo>
                  <a:lnTo>
                    <a:pt x="28" y="61"/>
                  </a:lnTo>
                  <a:lnTo>
                    <a:pt x="28" y="48"/>
                  </a:lnTo>
                  <a:lnTo>
                    <a:pt x="50" y="48"/>
                  </a:lnTo>
                  <a:lnTo>
                    <a:pt x="59" y="32"/>
                  </a:lnTo>
                  <a:lnTo>
                    <a:pt x="67" y="32"/>
                  </a:lnTo>
                  <a:lnTo>
                    <a:pt x="67" y="24"/>
                  </a:lnTo>
                  <a:lnTo>
                    <a:pt x="100" y="32"/>
                  </a:lnTo>
                  <a:lnTo>
                    <a:pt x="114" y="32"/>
                  </a:lnTo>
                  <a:lnTo>
                    <a:pt x="114" y="24"/>
                  </a:lnTo>
                  <a:lnTo>
                    <a:pt x="129" y="24"/>
                  </a:lnTo>
                  <a:lnTo>
                    <a:pt x="136" y="0"/>
                  </a:lnTo>
                  <a:lnTo>
                    <a:pt x="144" y="17"/>
                  </a:lnTo>
                  <a:lnTo>
                    <a:pt x="149" y="39"/>
                  </a:lnTo>
                  <a:lnTo>
                    <a:pt x="171" y="24"/>
                  </a:lnTo>
                  <a:lnTo>
                    <a:pt x="193" y="32"/>
                  </a:lnTo>
                  <a:lnTo>
                    <a:pt x="188" y="3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6" name="Freeform 166"/>
            <p:cNvSpPr>
              <a:spLocks/>
            </p:cNvSpPr>
            <p:nvPr/>
          </p:nvSpPr>
          <p:spPr bwMode="auto">
            <a:xfrm>
              <a:off x="3380" y="2226"/>
              <a:ext cx="253" cy="254"/>
            </a:xfrm>
            <a:custGeom>
              <a:avLst/>
              <a:gdLst/>
              <a:ahLst/>
              <a:cxnLst>
                <a:cxn ang="0">
                  <a:pos x="240" y="254"/>
                </a:cxn>
                <a:cxn ang="0">
                  <a:pos x="181" y="246"/>
                </a:cxn>
                <a:cxn ang="0">
                  <a:pos x="166" y="226"/>
                </a:cxn>
                <a:cxn ang="0">
                  <a:pos x="148" y="239"/>
                </a:cxn>
                <a:cxn ang="0">
                  <a:pos x="126" y="239"/>
                </a:cxn>
                <a:cxn ang="0">
                  <a:pos x="83" y="178"/>
                </a:cxn>
                <a:cxn ang="0">
                  <a:pos x="69" y="172"/>
                </a:cxn>
                <a:cxn ang="0">
                  <a:pos x="62" y="172"/>
                </a:cxn>
                <a:cxn ang="0">
                  <a:pos x="56" y="165"/>
                </a:cxn>
                <a:cxn ang="0">
                  <a:pos x="41" y="135"/>
                </a:cxn>
                <a:cxn ang="0">
                  <a:pos x="26" y="126"/>
                </a:cxn>
                <a:cxn ang="0">
                  <a:pos x="19" y="105"/>
                </a:cxn>
                <a:cxn ang="0">
                  <a:pos x="26" y="88"/>
                </a:cxn>
                <a:cxn ang="0">
                  <a:pos x="26" y="68"/>
                </a:cxn>
                <a:cxn ang="0">
                  <a:pos x="19" y="68"/>
                </a:cxn>
                <a:cxn ang="0">
                  <a:pos x="0" y="7"/>
                </a:cxn>
                <a:cxn ang="0">
                  <a:pos x="12" y="0"/>
                </a:cxn>
                <a:cxn ang="0">
                  <a:pos x="19" y="15"/>
                </a:cxn>
                <a:cxn ang="0">
                  <a:pos x="34" y="15"/>
                </a:cxn>
                <a:cxn ang="0">
                  <a:pos x="56" y="7"/>
                </a:cxn>
                <a:cxn ang="0">
                  <a:pos x="62" y="7"/>
                </a:cxn>
                <a:cxn ang="0">
                  <a:pos x="56" y="15"/>
                </a:cxn>
                <a:cxn ang="0">
                  <a:pos x="69" y="24"/>
                </a:cxn>
                <a:cxn ang="0">
                  <a:pos x="69" y="46"/>
                </a:cxn>
                <a:cxn ang="0">
                  <a:pos x="104" y="61"/>
                </a:cxn>
                <a:cxn ang="0">
                  <a:pos x="141" y="61"/>
                </a:cxn>
                <a:cxn ang="0">
                  <a:pos x="141" y="46"/>
                </a:cxn>
                <a:cxn ang="0">
                  <a:pos x="153" y="37"/>
                </a:cxn>
                <a:cxn ang="0">
                  <a:pos x="181" y="37"/>
                </a:cxn>
                <a:cxn ang="0">
                  <a:pos x="233" y="61"/>
                </a:cxn>
                <a:cxn ang="0">
                  <a:pos x="233" y="88"/>
                </a:cxn>
                <a:cxn ang="0">
                  <a:pos x="225" y="105"/>
                </a:cxn>
                <a:cxn ang="0">
                  <a:pos x="225" y="143"/>
                </a:cxn>
                <a:cxn ang="0">
                  <a:pos x="240" y="157"/>
                </a:cxn>
                <a:cxn ang="0">
                  <a:pos x="240" y="165"/>
                </a:cxn>
                <a:cxn ang="0">
                  <a:pos x="233" y="178"/>
                </a:cxn>
                <a:cxn ang="0">
                  <a:pos x="253" y="226"/>
                </a:cxn>
                <a:cxn ang="0">
                  <a:pos x="240" y="239"/>
                </a:cxn>
                <a:cxn ang="0">
                  <a:pos x="240" y="254"/>
                </a:cxn>
                <a:cxn ang="0">
                  <a:pos x="240" y="254"/>
                </a:cxn>
                <a:cxn ang="0">
                  <a:pos x="240" y="254"/>
                </a:cxn>
              </a:cxnLst>
              <a:rect l="0" t="0" r="r" b="b"/>
              <a:pathLst>
                <a:path w="253" h="254">
                  <a:moveTo>
                    <a:pt x="240" y="254"/>
                  </a:moveTo>
                  <a:lnTo>
                    <a:pt x="181" y="246"/>
                  </a:lnTo>
                  <a:lnTo>
                    <a:pt x="166" y="226"/>
                  </a:lnTo>
                  <a:lnTo>
                    <a:pt x="148" y="239"/>
                  </a:lnTo>
                  <a:lnTo>
                    <a:pt x="126" y="239"/>
                  </a:lnTo>
                  <a:lnTo>
                    <a:pt x="83" y="178"/>
                  </a:lnTo>
                  <a:lnTo>
                    <a:pt x="69" y="172"/>
                  </a:lnTo>
                  <a:lnTo>
                    <a:pt x="62" y="172"/>
                  </a:lnTo>
                  <a:lnTo>
                    <a:pt x="56" y="165"/>
                  </a:lnTo>
                  <a:lnTo>
                    <a:pt x="41" y="135"/>
                  </a:lnTo>
                  <a:lnTo>
                    <a:pt x="26" y="126"/>
                  </a:lnTo>
                  <a:lnTo>
                    <a:pt x="19" y="105"/>
                  </a:lnTo>
                  <a:lnTo>
                    <a:pt x="26" y="88"/>
                  </a:lnTo>
                  <a:lnTo>
                    <a:pt x="26" y="68"/>
                  </a:lnTo>
                  <a:lnTo>
                    <a:pt x="19" y="68"/>
                  </a:lnTo>
                  <a:lnTo>
                    <a:pt x="0" y="7"/>
                  </a:lnTo>
                  <a:lnTo>
                    <a:pt x="12" y="0"/>
                  </a:lnTo>
                  <a:lnTo>
                    <a:pt x="19" y="15"/>
                  </a:lnTo>
                  <a:lnTo>
                    <a:pt x="34" y="15"/>
                  </a:lnTo>
                  <a:lnTo>
                    <a:pt x="56" y="7"/>
                  </a:lnTo>
                  <a:lnTo>
                    <a:pt x="62" y="7"/>
                  </a:lnTo>
                  <a:lnTo>
                    <a:pt x="56" y="15"/>
                  </a:lnTo>
                  <a:lnTo>
                    <a:pt x="69" y="24"/>
                  </a:lnTo>
                  <a:lnTo>
                    <a:pt x="69" y="46"/>
                  </a:lnTo>
                  <a:lnTo>
                    <a:pt x="104" y="61"/>
                  </a:lnTo>
                  <a:lnTo>
                    <a:pt x="141" y="61"/>
                  </a:lnTo>
                  <a:lnTo>
                    <a:pt x="141" y="46"/>
                  </a:lnTo>
                  <a:lnTo>
                    <a:pt x="153" y="37"/>
                  </a:lnTo>
                  <a:lnTo>
                    <a:pt x="181" y="37"/>
                  </a:lnTo>
                  <a:lnTo>
                    <a:pt x="233" y="61"/>
                  </a:lnTo>
                  <a:lnTo>
                    <a:pt x="233" y="88"/>
                  </a:lnTo>
                  <a:lnTo>
                    <a:pt x="225" y="105"/>
                  </a:lnTo>
                  <a:lnTo>
                    <a:pt x="225" y="143"/>
                  </a:lnTo>
                  <a:lnTo>
                    <a:pt x="240" y="157"/>
                  </a:lnTo>
                  <a:lnTo>
                    <a:pt x="240" y="165"/>
                  </a:lnTo>
                  <a:lnTo>
                    <a:pt x="233" y="178"/>
                  </a:lnTo>
                  <a:lnTo>
                    <a:pt x="253" y="226"/>
                  </a:lnTo>
                  <a:lnTo>
                    <a:pt x="240" y="239"/>
                  </a:lnTo>
                  <a:lnTo>
                    <a:pt x="240" y="25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7" name="Freeform 167"/>
            <p:cNvSpPr>
              <a:spLocks/>
            </p:cNvSpPr>
            <p:nvPr/>
          </p:nvSpPr>
          <p:spPr bwMode="auto">
            <a:xfrm>
              <a:off x="3699" y="2204"/>
              <a:ext cx="99" cy="84"/>
            </a:xfrm>
            <a:custGeom>
              <a:avLst/>
              <a:gdLst/>
              <a:ahLst/>
              <a:cxnLst>
                <a:cxn ang="0">
                  <a:pos x="85" y="32"/>
                </a:cxn>
                <a:cxn ang="0">
                  <a:pos x="85" y="46"/>
                </a:cxn>
                <a:cxn ang="0">
                  <a:pos x="99" y="46"/>
                </a:cxn>
                <a:cxn ang="0">
                  <a:pos x="99" y="78"/>
                </a:cxn>
                <a:cxn ang="0">
                  <a:pos x="77" y="69"/>
                </a:cxn>
                <a:cxn ang="0">
                  <a:pos x="55" y="84"/>
                </a:cxn>
                <a:cxn ang="0">
                  <a:pos x="43" y="46"/>
                </a:cxn>
                <a:cxn ang="0">
                  <a:pos x="37" y="69"/>
                </a:cxn>
                <a:cxn ang="0">
                  <a:pos x="22" y="69"/>
                </a:cxn>
                <a:cxn ang="0">
                  <a:pos x="22" y="78"/>
                </a:cxn>
                <a:cxn ang="0">
                  <a:pos x="0" y="78"/>
                </a:cxn>
                <a:cxn ang="0">
                  <a:pos x="8" y="63"/>
                </a:cxn>
                <a:cxn ang="0">
                  <a:pos x="8" y="39"/>
                </a:cxn>
                <a:cxn ang="0">
                  <a:pos x="0" y="32"/>
                </a:cxn>
                <a:cxn ang="0">
                  <a:pos x="15" y="32"/>
                </a:cxn>
                <a:cxn ang="0">
                  <a:pos x="22" y="9"/>
                </a:cxn>
                <a:cxn ang="0">
                  <a:pos x="22" y="0"/>
                </a:cxn>
                <a:cxn ang="0">
                  <a:pos x="43" y="0"/>
                </a:cxn>
                <a:cxn ang="0">
                  <a:pos x="43" y="24"/>
                </a:cxn>
                <a:cxn ang="0">
                  <a:pos x="22" y="24"/>
                </a:cxn>
                <a:cxn ang="0">
                  <a:pos x="22" y="32"/>
                </a:cxn>
                <a:cxn ang="0">
                  <a:pos x="85" y="32"/>
                </a:cxn>
                <a:cxn ang="0">
                  <a:pos x="85" y="32"/>
                </a:cxn>
              </a:cxnLst>
              <a:rect l="0" t="0" r="r" b="b"/>
              <a:pathLst>
                <a:path w="99" h="84">
                  <a:moveTo>
                    <a:pt x="85" y="32"/>
                  </a:moveTo>
                  <a:lnTo>
                    <a:pt x="85" y="46"/>
                  </a:lnTo>
                  <a:lnTo>
                    <a:pt x="99" y="46"/>
                  </a:lnTo>
                  <a:lnTo>
                    <a:pt x="99" y="78"/>
                  </a:lnTo>
                  <a:lnTo>
                    <a:pt x="77" y="69"/>
                  </a:lnTo>
                  <a:lnTo>
                    <a:pt x="55" y="84"/>
                  </a:lnTo>
                  <a:lnTo>
                    <a:pt x="43" y="46"/>
                  </a:lnTo>
                  <a:lnTo>
                    <a:pt x="37" y="69"/>
                  </a:lnTo>
                  <a:lnTo>
                    <a:pt x="22" y="69"/>
                  </a:lnTo>
                  <a:lnTo>
                    <a:pt x="22" y="78"/>
                  </a:lnTo>
                  <a:lnTo>
                    <a:pt x="0" y="78"/>
                  </a:lnTo>
                  <a:lnTo>
                    <a:pt x="8" y="63"/>
                  </a:lnTo>
                  <a:lnTo>
                    <a:pt x="8" y="39"/>
                  </a:lnTo>
                  <a:lnTo>
                    <a:pt x="0" y="32"/>
                  </a:lnTo>
                  <a:lnTo>
                    <a:pt x="15" y="32"/>
                  </a:lnTo>
                  <a:lnTo>
                    <a:pt x="22" y="9"/>
                  </a:lnTo>
                  <a:lnTo>
                    <a:pt x="22" y="0"/>
                  </a:lnTo>
                  <a:lnTo>
                    <a:pt x="43" y="0"/>
                  </a:lnTo>
                  <a:lnTo>
                    <a:pt x="43" y="24"/>
                  </a:lnTo>
                  <a:lnTo>
                    <a:pt x="22" y="24"/>
                  </a:lnTo>
                  <a:lnTo>
                    <a:pt x="22" y="32"/>
                  </a:lnTo>
                  <a:lnTo>
                    <a:pt x="85" y="3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8" name="Freeform 168"/>
            <p:cNvSpPr>
              <a:spLocks/>
            </p:cNvSpPr>
            <p:nvPr/>
          </p:nvSpPr>
          <p:spPr bwMode="auto">
            <a:xfrm>
              <a:off x="3491" y="2164"/>
              <a:ext cx="201" cy="143"/>
            </a:xfrm>
            <a:custGeom>
              <a:avLst/>
              <a:gdLst/>
              <a:ahLst/>
              <a:cxnLst>
                <a:cxn ang="0">
                  <a:pos x="194" y="116"/>
                </a:cxn>
                <a:cxn ang="0">
                  <a:pos x="179" y="108"/>
                </a:cxn>
                <a:cxn ang="0">
                  <a:pos x="179" y="116"/>
                </a:cxn>
                <a:cxn ang="0">
                  <a:pos x="173" y="116"/>
                </a:cxn>
                <a:cxn ang="0">
                  <a:pos x="164" y="131"/>
                </a:cxn>
                <a:cxn ang="0">
                  <a:pos x="142" y="131"/>
                </a:cxn>
                <a:cxn ang="0">
                  <a:pos x="142" y="143"/>
                </a:cxn>
                <a:cxn ang="0">
                  <a:pos x="122" y="143"/>
                </a:cxn>
                <a:cxn ang="0">
                  <a:pos x="122" y="123"/>
                </a:cxn>
                <a:cxn ang="0">
                  <a:pos x="72" y="101"/>
                </a:cxn>
                <a:cxn ang="0">
                  <a:pos x="44" y="101"/>
                </a:cxn>
                <a:cxn ang="0">
                  <a:pos x="30" y="108"/>
                </a:cxn>
                <a:cxn ang="0">
                  <a:pos x="30" y="77"/>
                </a:cxn>
                <a:cxn ang="0">
                  <a:pos x="13" y="77"/>
                </a:cxn>
                <a:cxn ang="0">
                  <a:pos x="13" y="61"/>
                </a:cxn>
                <a:cxn ang="0">
                  <a:pos x="8" y="61"/>
                </a:cxn>
                <a:cxn ang="0">
                  <a:pos x="8" y="47"/>
                </a:cxn>
                <a:cxn ang="0">
                  <a:pos x="30" y="47"/>
                </a:cxn>
                <a:cxn ang="0">
                  <a:pos x="35" y="40"/>
                </a:cxn>
                <a:cxn ang="0">
                  <a:pos x="13" y="24"/>
                </a:cxn>
                <a:cxn ang="0">
                  <a:pos x="8" y="24"/>
                </a:cxn>
                <a:cxn ang="0">
                  <a:pos x="8" y="40"/>
                </a:cxn>
                <a:cxn ang="0">
                  <a:pos x="0" y="24"/>
                </a:cxn>
                <a:cxn ang="0">
                  <a:pos x="30" y="9"/>
                </a:cxn>
                <a:cxn ang="0">
                  <a:pos x="44" y="30"/>
                </a:cxn>
                <a:cxn ang="0">
                  <a:pos x="55" y="30"/>
                </a:cxn>
                <a:cxn ang="0">
                  <a:pos x="55" y="24"/>
                </a:cxn>
                <a:cxn ang="0">
                  <a:pos x="79" y="9"/>
                </a:cxn>
                <a:cxn ang="0">
                  <a:pos x="85" y="9"/>
                </a:cxn>
                <a:cxn ang="0">
                  <a:pos x="79" y="0"/>
                </a:cxn>
                <a:cxn ang="0">
                  <a:pos x="85" y="0"/>
                </a:cxn>
                <a:cxn ang="0">
                  <a:pos x="101" y="9"/>
                </a:cxn>
                <a:cxn ang="0">
                  <a:pos x="101" y="30"/>
                </a:cxn>
                <a:cxn ang="0">
                  <a:pos x="131" y="30"/>
                </a:cxn>
                <a:cxn ang="0">
                  <a:pos x="137" y="61"/>
                </a:cxn>
                <a:cxn ang="0">
                  <a:pos x="201" y="101"/>
                </a:cxn>
                <a:cxn ang="0">
                  <a:pos x="194" y="116"/>
                </a:cxn>
                <a:cxn ang="0">
                  <a:pos x="194" y="116"/>
                </a:cxn>
                <a:cxn ang="0">
                  <a:pos x="194" y="116"/>
                </a:cxn>
              </a:cxnLst>
              <a:rect l="0" t="0" r="r" b="b"/>
              <a:pathLst>
                <a:path w="201" h="143">
                  <a:moveTo>
                    <a:pt x="194" y="116"/>
                  </a:moveTo>
                  <a:lnTo>
                    <a:pt x="179" y="108"/>
                  </a:lnTo>
                  <a:lnTo>
                    <a:pt x="179" y="116"/>
                  </a:lnTo>
                  <a:lnTo>
                    <a:pt x="173" y="116"/>
                  </a:lnTo>
                  <a:lnTo>
                    <a:pt x="164" y="131"/>
                  </a:lnTo>
                  <a:lnTo>
                    <a:pt x="142" y="131"/>
                  </a:lnTo>
                  <a:lnTo>
                    <a:pt x="142" y="143"/>
                  </a:lnTo>
                  <a:lnTo>
                    <a:pt x="122" y="143"/>
                  </a:lnTo>
                  <a:lnTo>
                    <a:pt x="122" y="123"/>
                  </a:lnTo>
                  <a:lnTo>
                    <a:pt x="72" y="101"/>
                  </a:lnTo>
                  <a:lnTo>
                    <a:pt x="44" y="101"/>
                  </a:lnTo>
                  <a:lnTo>
                    <a:pt x="30" y="108"/>
                  </a:lnTo>
                  <a:lnTo>
                    <a:pt x="30" y="77"/>
                  </a:lnTo>
                  <a:lnTo>
                    <a:pt x="13" y="77"/>
                  </a:lnTo>
                  <a:lnTo>
                    <a:pt x="13" y="61"/>
                  </a:lnTo>
                  <a:lnTo>
                    <a:pt x="8" y="61"/>
                  </a:lnTo>
                  <a:lnTo>
                    <a:pt x="8" y="47"/>
                  </a:lnTo>
                  <a:lnTo>
                    <a:pt x="30" y="47"/>
                  </a:lnTo>
                  <a:lnTo>
                    <a:pt x="35" y="40"/>
                  </a:lnTo>
                  <a:lnTo>
                    <a:pt x="13" y="24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24"/>
                  </a:lnTo>
                  <a:lnTo>
                    <a:pt x="30" y="9"/>
                  </a:lnTo>
                  <a:lnTo>
                    <a:pt x="44" y="30"/>
                  </a:lnTo>
                  <a:lnTo>
                    <a:pt x="55" y="30"/>
                  </a:lnTo>
                  <a:lnTo>
                    <a:pt x="55" y="24"/>
                  </a:lnTo>
                  <a:lnTo>
                    <a:pt x="79" y="9"/>
                  </a:lnTo>
                  <a:lnTo>
                    <a:pt x="85" y="9"/>
                  </a:lnTo>
                  <a:lnTo>
                    <a:pt x="79" y="0"/>
                  </a:lnTo>
                  <a:lnTo>
                    <a:pt x="85" y="0"/>
                  </a:lnTo>
                  <a:lnTo>
                    <a:pt x="101" y="9"/>
                  </a:lnTo>
                  <a:lnTo>
                    <a:pt x="101" y="30"/>
                  </a:lnTo>
                  <a:lnTo>
                    <a:pt x="131" y="30"/>
                  </a:lnTo>
                  <a:lnTo>
                    <a:pt x="137" y="61"/>
                  </a:lnTo>
                  <a:lnTo>
                    <a:pt x="201" y="101"/>
                  </a:lnTo>
                  <a:lnTo>
                    <a:pt x="194" y="11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9" name="Freeform 169"/>
            <p:cNvSpPr>
              <a:spLocks/>
            </p:cNvSpPr>
            <p:nvPr/>
          </p:nvSpPr>
          <p:spPr bwMode="auto">
            <a:xfrm>
              <a:off x="3540" y="2114"/>
              <a:ext cx="239" cy="159"/>
            </a:xfrm>
            <a:custGeom>
              <a:avLst/>
              <a:gdLst/>
              <a:ahLst/>
              <a:cxnLst>
                <a:cxn ang="0">
                  <a:pos x="145" y="159"/>
                </a:cxn>
                <a:cxn ang="0">
                  <a:pos x="157" y="159"/>
                </a:cxn>
                <a:cxn ang="0">
                  <a:pos x="167" y="144"/>
                </a:cxn>
                <a:cxn ang="0">
                  <a:pos x="167" y="122"/>
                </a:cxn>
                <a:cxn ang="0">
                  <a:pos x="157" y="114"/>
                </a:cxn>
                <a:cxn ang="0">
                  <a:pos x="174" y="114"/>
                </a:cxn>
                <a:cxn ang="0">
                  <a:pos x="181" y="94"/>
                </a:cxn>
                <a:cxn ang="0">
                  <a:pos x="181" y="85"/>
                </a:cxn>
                <a:cxn ang="0">
                  <a:pos x="202" y="85"/>
                </a:cxn>
                <a:cxn ang="0">
                  <a:pos x="202" y="94"/>
                </a:cxn>
                <a:cxn ang="0">
                  <a:pos x="217" y="94"/>
                </a:cxn>
                <a:cxn ang="0">
                  <a:pos x="239" y="85"/>
                </a:cxn>
                <a:cxn ang="0">
                  <a:pos x="217" y="79"/>
                </a:cxn>
                <a:cxn ang="0">
                  <a:pos x="196" y="79"/>
                </a:cxn>
                <a:cxn ang="0">
                  <a:pos x="209" y="57"/>
                </a:cxn>
                <a:cxn ang="0">
                  <a:pos x="202" y="57"/>
                </a:cxn>
                <a:cxn ang="0">
                  <a:pos x="174" y="85"/>
                </a:cxn>
                <a:cxn ang="0">
                  <a:pos x="167" y="79"/>
                </a:cxn>
                <a:cxn ang="0">
                  <a:pos x="152" y="79"/>
                </a:cxn>
                <a:cxn ang="0">
                  <a:pos x="152" y="72"/>
                </a:cxn>
                <a:cxn ang="0">
                  <a:pos x="145" y="72"/>
                </a:cxn>
                <a:cxn ang="0">
                  <a:pos x="145" y="50"/>
                </a:cxn>
                <a:cxn ang="0">
                  <a:pos x="124" y="33"/>
                </a:cxn>
                <a:cxn ang="0">
                  <a:pos x="82" y="33"/>
                </a:cxn>
                <a:cxn ang="0">
                  <a:pos x="38" y="0"/>
                </a:cxn>
                <a:cxn ang="0">
                  <a:pos x="0" y="6"/>
                </a:cxn>
                <a:cxn ang="0">
                  <a:pos x="0" y="79"/>
                </a:cxn>
                <a:cxn ang="0">
                  <a:pos x="6" y="79"/>
                </a:cxn>
                <a:cxn ang="0">
                  <a:pos x="6" y="72"/>
                </a:cxn>
                <a:cxn ang="0">
                  <a:pos x="28" y="57"/>
                </a:cxn>
                <a:cxn ang="0">
                  <a:pos x="38" y="57"/>
                </a:cxn>
                <a:cxn ang="0">
                  <a:pos x="28" y="50"/>
                </a:cxn>
                <a:cxn ang="0">
                  <a:pos x="38" y="50"/>
                </a:cxn>
                <a:cxn ang="0">
                  <a:pos x="50" y="57"/>
                </a:cxn>
                <a:cxn ang="0">
                  <a:pos x="50" y="79"/>
                </a:cxn>
                <a:cxn ang="0">
                  <a:pos x="82" y="79"/>
                </a:cxn>
                <a:cxn ang="0">
                  <a:pos x="88" y="107"/>
                </a:cxn>
                <a:cxn ang="0">
                  <a:pos x="152" y="144"/>
                </a:cxn>
                <a:cxn ang="0">
                  <a:pos x="145" y="159"/>
                </a:cxn>
                <a:cxn ang="0">
                  <a:pos x="145" y="159"/>
                </a:cxn>
                <a:cxn ang="0">
                  <a:pos x="145" y="159"/>
                </a:cxn>
              </a:cxnLst>
              <a:rect l="0" t="0" r="r" b="b"/>
              <a:pathLst>
                <a:path w="239" h="159">
                  <a:moveTo>
                    <a:pt x="145" y="159"/>
                  </a:moveTo>
                  <a:lnTo>
                    <a:pt x="157" y="159"/>
                  </a:lnTo>
                  <a:lnTo>
                    <a:pt x="167" y="144"/>
                  </a:lnTo>
                  <a:lnTo>
                    <a:pt x="167" y="122"/>
                  </a:lnTo>
                  <a:lnTo>
                    <a:pt x="157" y="114"/>
                  </a:lnTo>
                  <a:lnTo>
                    <a:pt x="174" y="114"/>
                  </a:lnTo>
                  <a:lnTo>
                    <a:pt x="181" y="94"/>
                  </a:lnTo>
                  <a:lnTo>
                    <a:pt x="181" y="85"/>
                  </a:lnTo>
                  <a:lnTo>
                    <a:pt x="202" y="85"/>
                  </a:lnTo>
                  <a:lnTo>
                    <a:pt x="202" y="94"/>
                  </a:lnTo>
                  <a:lnTo>
                    <a:pt x="217" y="94"/>
                  </a:lnTo>
                  <a:lnTo>
                    <a:pt x="239" y="85"/>
                  </a:lnTo>
                  <a:lnTo>
                    <a:pt x="217" y="79"/>
                  </a:lnTo>
                  <a:lnTo>
                    <a:pt x="196" y="79"/>
                  </a:lnTo>
                  <a:lnTo>
                    <a:pt x="209" y="57"/>
                  </a:lnTo>
                  <a:lnTo>
                    <a:pt x="202" y="57"/>
                  </a:lnTo>
                  <a:lnTo>
                    <a:pt x="174" y="85"/>
                  </a:lnTo>
                  <a:lnTo>
                    <a:pt x="167" y="79"/>
                  </a:lnTo>
                  <a:lnTo>
                    <a:pt x="152" y="79"/>
                  </a:lnTo>
                  <a:lnTo>
                    <a:pt x="152" y="72"/>
                  </a:lnTo>
                  <a:lnTo>
                    <a:pt x="145" y="72"/>
                  </a:lnTo>
                  <a:lnTo>
                    <a:pt x="145" y="50"/>
                  </a:lnTo>
                  <a:lnTo>
                    <a:pt x="124" y="33"/>
                  </a:lnTo>
                  <a:lnTo>
                    <a:pt x="82" y="33"/>
                  </a:lnTo>
                  <a:lnTo>
                    <a:pt x="38" y="0"/>
                  </a:lnTo>
                  <a:lnTo>
                    <a:pt x="0" y="6"/>
                  </a:lnTo>
                  <a:lnTo>
                    <a:pt x="0" y="79"/>
                  </a:lnTo>
                  <a:lnTo>
                    <a:pt x="6" y="79"/>
                  </a:lnTo>
                  <a:lnTo>
                    <a:pt x="6" y="72"/>
                  </a:lnTo>
                  <a:lnTo>
                    <a:pt x="28" y="57"/>
                  </a:lnTo>
                  <a:lnTo>
                    <a:pt x="38" y="57"/>
                  </a:lnTo>
                  <a:lnTo>
                    <a:pt x="28" y="50"/>
                  </a:lnTo>
                  <a:lnTo>
                    <a:pt x="38" y="50"/>
                  </a:lnTo>
                  <a:lnTo>
                    <a:pt x="50" y="57"/>
                  </a:lnTo>
                  <a:lnTo>
                    <a:pt x="50" y="79"/>
                  </a:lnTo>
                  <a:lnTo>
                    <a:pt x="82" y="79"/>
                  </a:lnTo>
                  <a:lnTo>
                    <a:pt x="88" y="107"/>
                  </a:lnTo>
                  <a:lnTo>
                    <a:pt x="152" y="144"/>
                  </a:lnTo>
                  <a:lnTo>
                    <a:pt x="145" y="15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0" name="Freeform 170"/>
            <p:cNvSpPr>
              <a:spLocks/>
            </p:cNvSpPr>
            <p:nvPr/>
          </p:nvSpPr>
          <p:spPr bwMode="auto">
            <a:xfrm>
              <a:off x="3158" y="2073"/>
              <a:ext cx="194" cy="131"/>
            </a:xfrm>
            <a:custGeom>
              <a:avLst/>
              <a:gdLst/>
              <a:ahLst/>
              <a:cxnLst>
                <a:cxn ang="0">
                  <a:pos x="120" y="47"/>
                </a:cxn>
                <a:cxn ang="0">
                  <a:pos x="112" y="47"/>
                </a:cxn>
                <a:cxn ang="0">
                  <a:pos x="92" y="41"/>
                </a:cxn>
                <a:cxn ang="0">
                  <a:pos x="135" y="10"/>
                </a:cxn>
                <a:cxn ang="0">
                  <a:pos x="157" y="0"/>
                </a:cxn>
                <a:cxn ang="0">
                  <a:pos x="165" y="10"/>
                </a:cxn>
                <a:cxn ang="0">
                  <a:pos x="135" y="19"/>
                </a:cxn>
                <a:cxn ang="0">
                  <a:pos x="150" y="24"/>
                </a:cxn>
                <a:cxn ang="0">
                  <a:pos x="129" y="47"/>
                </a:cxn>
                <a:cxn ang="0">
                  <a:pos x="120" y="47"/>
                </a:cxn>
                <a:cxn ang="0">
                  <a:pos x="129" y="47"/>
                </a:cxn>
                <a:cxn ang="0">
                  <a:pos x="194" y="101"/>
                </a:cxn>
                <a:cxn ang="0">
                  <a:pos x="194" y="123"/>
                </a:cxn>
                <a:cxn ang="0">
                  <a:pos x="165" y="131"/>
                </a:cxn>
                <a:cxn ang="0">
                  <a:pos x="129" y="131"/>
                </a:cxn>
                <a:cxn ang="0">
                  <a:pos x="107" y="115"/>
                </a:cxn>
                <a:cxn ang="0">
                  <a:pos x="77" y="115"/>
                </a:cxn>
                <a:cxn ang="0">
                  <a:pos x="50" y="131"/>
                </a:cxn>
                <a:cxn ang="0">
                  <a:pos x="11" y="131"/>
                </a:cxn>
                <a:cxn ang="0">
                  <a:pos x="0" y="101"/>
                </a:cxn>
                <a:cxn ang="0">
                  <a:pos x="5" y="84"/>
                </a:cxn>
                <a:cxn ang="0">
                  <a:pos x="11" y="84"/>
                </a:cxn>
                <a:cxn ang="0">
                  <a:pos x="11" y="69"/>
                </a:cxn>
                <a:cxn ang="0">
                  <a:pos x="26" y="56"/>
                </a:cxn>
                <a:cxn ang="0">
                  <a:pos x="26" y="41"/>
                </a:cxn>
                <a:cxn ang="0">
                  <a:pos x="33" y="41"/>
                </a:cxn>
                <a:cxn ang="0">
                  <a:pos x="41" y="19"/>
                </a:cxn>
                <a:cxn ang="0">
                  <a:pos x="57" y="19"/>
                </a:cxn>
                <a:cxn ang="0">
                  <a:pos x="57" y="24"/>
                </a:cxn>
                <a:cxn ang="0">
                  <a:pos x="85" y="41"/>
                </a:cxn>
                <a:cxn ang="0">
                  <a:pos x="72" y="47"/>
                </a:cxn>
                <a:cxn ang="0">
                  <a:pos x="77" y="56"/>
                </a:cxn>
                <a:cxn ang="0">
                  <a:pos x="77" y="69"/>
                </a:cxn>
                <a:cxn ang="0">
                  <a:pos x="85" y="69"/>
                </a:cxn>
                <a:cxn ang="0">
                  <a:pos x="112" y="47"/>
                </a:cxn>
                <a:cxn ang="0">
                  <a:pos x="120" y="47"/>
                </a:cxn>
                <a:cxn ang="0">
                  <a:pos x="120" y="47"/>
                </a:cxn>
              </a:cxnLst>
              <a:rect l="0" t="0" r="r" b="b"/>
              <a:pathLst>
                <a:path w="194" h="131">
                  <a:moveTo>
                    <a:pt x="120" y="47"/>
                  </a:moveTo>
                  <a:lnTo>
                    <a:pt x="112" y="47"/>
                  </a:lnTo>
                  <a:lnTo>
                    <a:pt x="92" y="41"/>
                  </a:lnTo>
                  <a:lnTo>
                    <a:pt x="135" y="10"/>
                  </a:lnTo>
                  <a:lnTo>
                    <a:pt x="157" y="0"/>
                  </a:lnTo>
                  <a:lnTo>
                    <a:pt x="165" y="10"/>
                  </a:lnTo>
                  <a:lnTo>
                    <a:pt x="135" y="19"/>
                  </a:lnTo>
                  <a:lnTo>
                    <a:pt x="150" y="24"/>
                  </a:lnTo>
                  <a:lnTo>
                    <a:pt x="129" y="47"/>
                  </a:lnTo>
                  <a:lnTo>
                    <a:pt x="120" y="47"/>
                  </a:lnTo>
                  <a:lnTo>
                    <a:pt x="129" y="47"/>
                  </a:lnTo>
                  <a:lnTo>
                    <a:pt x="194" y="101"/>
                  </a:lnTo>
                  <a:lnTo>
                    <a:pt x="194" y="123"/>
                  </a:lnTo>
                  <a:lnTo>
                    <a:pt x="165" y="131"/>
                  </a:lnTo>
                  <a:lnTo>
                    <a:pt x="129" y="131"/>
                  </a:lnTo>
                  <a:lnTo>
                    <a:pt x="107" y="115"/>
                  </a:lnTo>
                  <a:lnTo>
                    <a:pt x="77" y="115"/>
                  </a:lnTo>
                  <a:lnTo>
                    <a:pt x="50" y="131"/>
                  </a:lnTo>
                  <a:lnTo>
                    <a:pt x="11" y="131"/>
                  </a:lnTo>
                  <a:lnTo>
                    <a:pt x="0" y="101"/>
                  </a:lnTo>
                  <a:lnTo>
                    <a:pt x="5" y="84"/>
                  </a:lnTo>
                  <a:lnTo>
                    <a:pt x="11" y="84"/>
                  </a:lnTo>
                  <a:lnTo>
                    <a:pt x="11" y="69"/>
                  </a:lnTo>
                  <a:lnTo>
                    <a:pt x="26" y="56"/>
                  </a:lnTo>
                  <a:lnTo>
                    <a:pt x="26" y="41"/>
                  </a:lnTo>
                  <a:lnTo>
                    <a:pt x="33" y="41"/>
                  </a:lnTo>
                  <a:lnTo>
                    <a:pt x="41" y="19"/>
                  </a:lnTo>
                  <a:lnTo>
                    <a:pt x="57" y="19"/>
                  </a:lnTo>
                  <a:lnTo>
                    <a:pt x="57" y="24"/>
                  </a:lnTo>
                  <a:lnTo>
                    <a:pt x="85" y="41"/>
                  </a:lnTo>
                  <a:lnTo>
                    <a:pt x="72" y="47"/>
                  </a:lnTo>
                  <a:lnTo>
                    <a:pt x="77" y="56"/>
                  </a:lnTo>
                  <a:lnTo>
                    <a:pt x="77" y="69"/>
                  </a:lnTo>
                  <a:lnTo>
                    <a:pt x="85" y="69"/>
                  </a:lnTo>
                  <a:lnTo>
                    <a:pt x="112" y="47"/>
                  </a:lnTo>
                  <a:lnTo>
                    <a:pt x="120" y="4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1" name="Freeform 171"/>
            <p:cNvSpPr>
              <a:spLocks/>
            </p:cNvSpPr>
            <p:nvPr/>
          </p:nvSpPr>
          <p:spPr bwMode="auto">
            <a:xfrm>
              <a:off x="3138" y="2189"/>
              <a:ext cx="251" cy="99"/>
            </a:xfrm>
            <a:custGeom>
              <a:avLst/>
              <a:gdLst/>
              <a:ahLst/>
              <a:cxnLst>
                <a:cxn ang="0">
                  <a:pos x="251" y="36"/>
                </a:cxn>
                <a:cxn ang="0">
                  <a:pos x="237" y="36"/>
                </a:cxn>
                <a:cxn ang="0">
                  <a:pos x="231" y="7"/>
                </a:cxn>
                <a:cxn ang="0">
                  <a:pos x="211" y="7"/>
                </a:cxn>
                <a:cxn ang="0">
                  <a:pos x="180" y="15"/>
                </a:cxn>
                <a:cxn ang="0">
                  <a:pos x="145" y="15"/>
                </a:cxn>
                <a:cxn ang="0">
                  <a:pos x="125" y="0"/>
                </a:cxn>
                <a:cxn ang="0">
                  <a:pos x="97" y="0"/>
                </a:cxn>
                <a:cxn ang="0">
                  <a:pos x="68" y="15"/>
                </a:cxn>
                <a:cxn ang="0">
                  <a:pos x="33" y="15"/>
                </a:cxn>
                <a:cxn ang="0">
                  <a:pos x="26" y="0"/>
                </a:cxn>
                <a:cxn ang="0">
                  <a:pos x="13" y="0"/>
                </a:cxn>
                <a:cxn ang="0">
                  <a:pos x="5" y="7"/>
                </a:cxn>
                <a:cxn ang="0">
                  <a:pos x="0" y="22"/>
                </a:cxn>
                <a:cxn ang="0">
                  <a:pos x="5" y="22"/>
                </a:cxn>
                <a:cxn ang="0">
                  <a:pos x="5" y="36"/>
                </a:cxn>
                <a:cxn ang="0">
                  <a:pos x="21" y="15"/>
                </a:cxn>
                <a:cxn ang="0">
                  <a:pos x="33" y="15"/>
                </a:cxn>
                <a:cxn ang="0">
                  <a:pos x="48" y="22"/>
                </a:cxn>
                <a:cxn ang="0">
                  <a:pos x="33" y="22"/>
                </a:cxn>
                <a:cxn ang="0">
                  <a:pos x="33" y="36"/>
                </a:cxn>
                <a:cxn ang="0">
                  <a:pos x="13" y="36"/>
                </a:cxn>
                <a:cxn ang="0">
                  <a:pos x="5" y="42"/>
                </a:cxn>
                <a:cxn ang="0">
                  <a:pos x="5" y="51"/>
                </a:cxn>
                <a:cxn ang="0">
                  <a:pos x="13" y="42"/>
                </a:cxn>
                <a:cxn ang="0">
                  <a:pos x="13" y="51"/>
                </a:cxn>
                <a:cxn ang="0">
                  <a:pos x="5" y="57"/>
                </a:cxn>
                <a:cxn ang="0">
                  <a:pos x="5" y="71"/>
                </a:cxn>
                <a:cxn ang="0">
                  <a:pos x="13" y="79"/>
                </a:cxn>
                <a:cxn ang="0">
                  <a:pos x="21" y="86"/>
                </a:cxn>
                <a:cxn ang="0">
                  <a:pos x="26" y="86"/>
                </a:cxn>
                <a:cxn ang="0">
                  <a:pos x="26" y="93"/>
                </a:cxn>
                <a:cxn ang="0">
                  <a:pos x="48" y="99"/>
                </a:cxn>
                <a:cxn ang="0">
                  <a:pos x="60" y="93"/>
                </a:cxn>
                <a:cxn ang="0">
                  <a:pos x="68" y="93"/>
                </a:cxn>
                <a:cxn ang="0">
                  <a:pos x="90" y="99"/>
                </a:cxn>
                <a:cxn ang="0">
                  <a:pos x="97" y="99"/>
                </a:cxn>
                <a:cxn ang="0">
                  <a:pos x="110" y="93"/>
                </a:cxn>
                <a:cxn ang="0">
                  <a:pos x="130" y="93"/>
                </a:cxn>
                <a:cxn ang="0">
                  <a:pos x="130" y="99"/>
                </a:cxn>
                <a:cxn ang="0">
                  <a:pos x="139" y="99"/>
                </a:cxn>
                <a:cxn ang="0">
                  <a:pos x="139" y="93"/>
                </a:cxn>
                <a:cxn ang="0">
                  <a:pos x="165" y="86"/>
                </a:cxn>
                <a:cxn ang="0">
                  <a:pos x="174" y="93"/>
                </a:cxn>
                <a:cxn ang="0">
                  <a:pos x="196" y="86"/>
                </a:cxn>
                <a:cxn ang="0">
                  <a:pos x="222" y="86"/>
                </a:cxn>
                <a:cxn ang="0">
                  <a:pos x="222" y="79"/>
                </a:cxn>
                <a:cxn ang="0">
                  <a:pos x="251" y="86"/>
                </a:cxn>
                <a:cxn ang="0">
                  <a:pos x="237" y="42"/>
                </a:cxn>
                <a:cxn ang="0">
                  <a:pos x="251" y="36"/>
                </a:cxn>
                <a:cxn ang="0">
                  <a:pos x="251" y="36"/>
                </a:cxn>
                <a:cxn ang="0">
                  <a:pos x="251" y="36"/>
                </a:cxn>
              </a:cxnLst>
              <a:rect l="0" t="0" r="r" b="b"/>
              <a:pathLst>
                <a:path w="251" h="99">
                  <a:moveTo>
                    <a:pt x="251" y="36"/>
                  </a:moveTo>
                  <a:lnTo>
                    <a:pt x="237" y="36"/>
                  </a:lnTo>
                  <a:lnTo>
                    <a:pt x="231" y="7"/>
                  </a:lnTo>
                  <a:lnTo>
                    <a:pt x="211" y="7"/>
                  </a:lnTo>
                  <a:lnTo>
                    <a:pt x="180" y="15"/>
                  </a:lnTo>
                  <a:lnTo>
                    <a:pt x="145" y="15"/>
                  </a:lnTo>
                  <a:lnTo>
                    <a:pt x="125" y="0"/>
                  </a:lnTo>
                  <a:lnTo>
                    <a:pt x="97" y="0"/>
                  </a:lnTo>
                  <a:lnTo>
                    <a:pt x="68" y="15"/>
                  </a:lnTo>
                  <a:lnTo>
                    <a:pt x="33" y="15"/>
                  </a:lnTo>
                  <a:lnTo>
                    <a:pt x="26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22"/>
                  </a:lnTo>
                  <a:lnTo>
                    <a:pt x="5" y="22"/>
                  </a:lnTo>
                  <a:lnTo>
                    <a:pt x="5" y="36"/>
                  </a:lnTo>
                  <a:lnTo>
                    <a:pt x="21" y="15"/>
                  </a:lnTo>
                  <a:lnTo>
                    <a:pt x="33" y="15"/>
                  </a:lnTo>
                  <a:lnTo>
                    <a:pt x="48" y="22"/>
                  </a:lnTo>
                  <a:lnTo>
                    <a:pt x="33" y="22"/>
                  </a:lnTo>
                  <a:lnTo>
                    <a:pt x="33" y="36"/>
                  </a:lnTo>
                  <a:lnTo>
                    <a:pt x="13" y="36"/>
                  </a:lnTo>
                  <a:lnTo>
                    <a:pt x="5" y="42"/>
                  </a:lnTo>
                  <a:lnTo>
                    <a:pt x="5" y="51"/>
                  </a:lnTo>
                  <a:lnTo>
                    <a:pt x="13" y="42"/>
                  </a:lnTo>
                  <a:lnTo>
                    <a:pt x="13" y="51"/>
                  </a:lnTo>
                  <a:lnTo>
                    <a:pt x="5" y="57"/>
                  </a:lnTo>
                  <a:lnTo>
                    <a:pt x="5" y="71"/>
                  </a:lnTo>
                  <a:lnTo>
                    <a:pt x="13" y="79"/>
                  </a:lnTo>
                  <a:lnTo>
                    <a:pt x="21" y="86"/>
                  </a:lnTo>
                  <a:lnTo>
                    <a:pt x="26" y="86"/>
                  </a:lnTo>
                  <a:lnTo>
                    <a:pt x="26" y="93"/>
                  </a:lnTo>
                  <a:lnTo>
                    <a:pt x="48" y="99"/>
                  </a:lnTo>
                  <a:lnTo>
                    <a:pt x="60" y="93"/>
                  </a:lnTo>
                  <a:lnTo>
                    <a:pt x="68" y="93"/>
                  </a:lnTo>
                  <a:lnTo>
                    <a:pt x="90" y="99"/>
                  </a:lnTo>
                  <a:lnTo>
                    <a:pt x="97" y="99"/>
                  </a:lnTo>
                  <a:lnTo>
                    <a:pt x="110" y="93"/>
                  </a:lnTo>
                  <a:lnTo>
                    <a:pt x="130" y="93"/>
                  </a:lnTo>
                  <a:lnTo>
                    <a:pt x="130" y="99"/>
                  </a:lnTo>
                  <a:lnTo>
                    <a:pt x="139" y="99"/>
                  </a:lnTo>
                  <a:lnTo>
                    <a:pt x="139" y="93"/>
                  </a:lnTo>
                  <a:lnTo>
                    <a:pt x="165" y="86"/>
                  </a:lnTo>
                  <a:lnTo>
                    <a:pt x="174" y="93"/>
                  </a:lnTo>
                  <a:lnTo>
                    <a:pt x="196" y="86"/>
                  </a:lnTo>
                  <a:lnTo>
                    <a:pt x="222" y="86"/>
                  </a:lnTo>
                  <a:lnTo>
                    <a:pt x="222" y="79"/>
                  </a:lnTo>
                  <a:lnTo>
                    <a:pt x="251" y="86"/>
                  </a:lnTo>
                  <a:lnTo>
                    <a:pt x="237" y="42"/>
                  </a:lnTo>
                  <a:lnTo>
                    <a:pt x="251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2" name="Freeform 172"/>
            <p:cNvSpPr>
              <a:spLocks/>
            </p:cNvSpPr>
            <p:nvPr/>
          </p:nvSpPr>
          <p:spPr bwMode="auto">
            <a:xfrm>
              <a:off x="3982" y="2435"/>
              <a:ext cx="45" cy="27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15" y="0"/>
                </a:cxn>
                <a:cxn ang="0">
                  <a:pos x="0" y="17"/>
                </a:cxn>
                <a:cxn ang="0">
                  <a:pos x="0" y="27"/>
                </a:cxn>
                <a:cxn ang="0">
                  <a:pos x="45" y="27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45" h="27">
                  <a:moveTo>
                    <a:pt x="38" y="0"/>
                  </a:moveTo>
                  <a:lnTo>
                    <a:pt x="15" y="0"/>
                  </a:lnTo>
                  <a:lnTo>
                    <a:pt x="0" y="17"/>
                  </a:lnTo>
                  <a:lnTo>
                    <a:pt x="0" y="27"/>
                  </a:lnTo>
                  <a:lnTo>
                    <a:pt x="45" y="27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3" name="Freeform 173"/>
            <p:cNvSpPr>
              <a:spLocks/>
            </p:cNvSpPr>
            <p:nvPr/>
          </p:nvSpPr>
          <p:spPr bwMode="auto">
            <a:xfrm>
              <a:off x="3320" y="2159"/>
              <a:ext cx="94" cy="35"/>
            </a:xfrm>
            <a:custGeom>
              <a:avLst/>
              <a:gdLst/>
              <a:ahLst/>
              <a:cxnLst>
                <a:cxn ang="0">
                  <a:pos x="30" y="35"/>
                </a:cxn>
                <a:cxn ang="0">
                  <a:pos x="30" y="15"/>
                </a:cxn>
                <a:cxn ang="0">
                  <a:pos x="0" y="0"/>
                </a:cxn>
                <a:cxn ang="0">
                  <a:pos x="44" y="0"/>
                </a:cxn>
                <a:cxn ang="0">
                  <a:pos x="59" y="8"/>
                </a:cxn>
                <a:cxn ang="0">
                  <a:pos x="79" y="8"/>
                </a:cxn>
                <a:cxn ang="0">
                  <a:pos x="94" y="29"/>
                </a:cxn>
                <a:cxn ang="0">
                  <a:pos x="86" y="29"/>
                </a:cxn>
                <a:cxn ang="0">
                  <a:pos x="94" y="35"/>
                </a:cxn>
                <a:cxn ang="0">
                  <a:pos x="30" y="35"/>
                </a:cxn>
                <a:cxn ang="0">
                  <a:pos x="30" y="35"/>
                </a:cxn>
                <a:cxn ang="0">
                  <a:pos x="30" y="35"/>
                </a:cxn>
              </a:cxnLst>
              <a:rect l="0" t="0" r="r" b="b"/>
              <a:pathLst>
                <a:path w="94" h="35">
                  <a:moveTo>
                    <a:pt x="30" y="35"/>
                  </a:moveTo>
                  <a:lnTo>
                    <a:pt x="30" y="15"/>
                  </a:lnTo>
                  <a:lnTo>
                    <a:pt x="0" y="0"/>
                  </a:lnTo>
                  <a:lnTo>
                    <a:pt x="44" y="0"/>
                  </a:lnTo>
                  <a:lnTo>
                    <a:pt x="59" y="8"/>
                  </a:lnTo>
                  <a:lnTo>
                    <a:pt x="79" y="8"/>
                  </a:lnTo>
                  <a:lnTo>
                    <a:pt x="94" y="29"/>
                  </a:lnTo>
                  <a:lnTo>
                    <a:pt x="86" y="29"/>
                  </a:lnTo>
                  <a:lnTo>
                    <a:pt x="94" y="35"/>
                  </a:lnTo>
                  <a:lnTo>
                    <a:pt x="30" y="3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4" name="Freeform 174"/>
            <p:cNvSpPr>
              <a:spLocks/>
            </p:cNvSpPr>
            <p:nvPr/>
          </p:nvSpPr>
          <p:spPr bwMode="auto">
            <a:xfrm>
              <a:off x="3375" y="2198"/>
              <a:ext cx="39" cy="43"/>
            </a:xfrm>
            <a:custGeom>
              <a:avLst/>
              <a:gdLst/>
              <a:ahLst/>
              <a:cxnLst>
                <a:cxn ang="0">
                  <a:pos x="39" y="43"/>
                </a:cxn>
                <a:cxn ang="0">
                  <a:pos x="39" y="37"/>
                </a:cxn>
                <a:cxn ang="0">
                  <a:pos x="31" y="28"/>
                </a:cxn>
                <a:cxn ang="0">
                  <a:pos x="31" y="13"/>
                </a:cxn>
                <a:cxn ang="0">
                  <a:pos x="19" y="0"/>
                </a:cxn>
                <a:cxn ang="0">
                  <a:pos x="0" y="0"/>
                </a:cxn>
                <a:cxn ang="0">
                  <a:pos x="5" y="28"/>
                </a:cxn>
                <a:cxn ang="0">
                  <a:pos x="19" y="28"/>
                </a:cxn>
                <a:cxn ang="0">
                  <a:pos x="31" y="37"/>
                </a:cxn>
                <a:cxn ang="0">
                  <a:pos x="31" y="43"/>
                </a:cxn>
                <a:cxn ang="0">
                  <a:pos x="39" y="43"/>
                </a:cxn>
                <a:cxn ang="0">
                  <a:pos x="39" y="43"/>
                </a:cxn>
              </a:cxnLst>
              <a:rect l="0" t="0" r="r" b="b"/>
              <a:pathLst>
                <a:path w="39" h="43">
                  <a:moveTo>
                    <a:pt x="39" y="43"/>
                  </a:moveTo>
                  <a:lnTo>
                    <a:pt x="39" y="37"/>
                  </a:lnTo>
                  <a:lnTo>
                    <a:pt x="31" y="28"/>
                  </a:lnTo>
                  <a:lnTo>
                    <a:pt x="31" y="13"/>
                  </a:lnTo>
                  <a:lnTo>
                    <a:pt x="19" y="0"/>
                  </a:lnTo>
                  <a:lnTo>
                    <a:pt x="0" y="0"/>
                  </a:lnTo>
                  <a:lnTo>
                    <a:pt x="5" y="28"/>
                  </a:lnTo>
                  <a:lnTo>
                    <a:pt x="19" y="28"/>
                  </a:lnTo>
                  <a:lnTo>
                    <a:pt x="31" y="37"/>
                  </a:lnTo>
                  <a:lnTo>
                    <a:pt x="31" y="43"/>
                  </a:lnTo>
                  <a:lnTo>
                    <a:pt x="39" y="4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5" name="Freeform 175"/>
            <p:cNvSpPr>
              <a:spLocks/>
            </p:cNvSpPr>
            <p:nvPr/>
          </p:nvSpPr>
          <p:spPr bwMode="auto">
            <a:xfrm>
              <a:off x="3392" y="2189"/>
              <a:ext cx="69" cy="59"/>
            </a:xfrm>
            <a:custGeom>
              <a:avLst/>
              <a:gdLst/>
              <a:ahLst/>
              <a:cxnLst>
                <a:cxn ang="0">
                  <a:pos x="22" y="51"/>
                </a:cxn>
                <a:cxn ang="0">
                  <a:pos x="44" y="44"/>
                </a:cxn>
                <a:cxn ang="0">
                  <a:pos x="49" y="44"/>
                </a:cxn>
                <a:cxn ang="0">
                  <a:pos x="44" y="51"/>
                </a:cxn>
                <a:cxn ang="0">
                  <a:pos x="55" y="59"/>
                </a:cxn>
                <a:cxn ang="0">
                  <a:pos x="49" y="51"/>
                </a:cxn>
                <a:cxn ang="0">
                  <a:pos x="55" y="51"/>
                </a:cxn>
                <a:cxn ang="0">
                  <a:pos x="55" y="37"/>
                </a:cxn>
                <a:cxn ang="0">
                  <a:pos x="69" y="22"/>
                </a:cxn>
                <a:cxn ang="0">
                  <a:pos x="55" y="15"/>
                </a:cxn>
                <a:cxn ang="0">
                  <a:pos x="49" y="0"/>
                </a:cxn>
                <a:cxn ang="0">
                  <a:pos x="44" y="9"/>
                </a:cxn>
                <a:cxn ang="0">
                  <a:pos x="27" y="9"/>
                </a:cxn>
                <a:cxn ang="0">
                  <a:pos x="22" y="0"/>
                </a:cxn>
                <a:cxn ang="0">
                  <a:pos x="14" y="0"/>
                </a:cxn>
                <a:cxn ang="0">
                  <a:pos x="22" y="9"/>
                </a:cxn>
                <a:cxn ang="0">
                  <a:pos x="0" y="9"/>
                </a:cxn>
                <a:cxn ang="0">
                  <a:pos x="14" y="22"/>
                </a:cxn>
                <a:cxn ang="0">
                  <a:pos x="14" y="37"/>
                </a:cxn>
                <a:cxn ang="0">
                  <a:pos x="22" y="44"/>
                </a:cxn>
                <a:cxn ang="0">
                  <a:pos x="22" y="51"/>
                </a:cxn>
                <a:cxn ang="0">
                  <a:pos x="22" y="51"/>
                </a:cxn>
                <a:cxn ang="0">
                  <a:pos x="22" y="51"/>
                </a:cxn>
              </a:cxnLst>
              <a:rect l="0" t="0" r="r" b="b"/>
              <a:pathLst>
                <a:path w="69" h="59">
                  <a:moveTo>
                    <a:pt x="22" y="51"/>
                  </a:moveTo>
                  <a:lnTo>
                    <a:pt x="44" y="44"/>
                  </a:lnTo>
                  <a:lnTo>
                    <a:pt x="49" y="44"/>
                  </a:lnTo>
                  <a:lnTo>
                    <a:pt x="44" y="51"/>
                  </a:lnTo>
                  <a:lnTo>
                    <a:pt x="55" y="59"/>
                  </a:lnTo>
                  <a:lnTo>
                    <a:pt x="49" y="51"/>
                  </a:lnTo>
                  <a:lnTo>
                    <a:pt x="55" y="51"/>
                  </a:lnTo>
                  <a:lnTo>
                    <a:pt x="55" y="37"/>
                  </a:lnTo>
                  <a:lnTo>
                    <a:pt x="69" y="22"/>
                  </a:lnTo>
                  <a:lnTo>
                    <a:pt x="55" y="15"/>
                  </a:lnTo>
                  <a:lnTo>
                    <a:pt x="49" y="0"/>
                  </a:lnTo>
                  <a:lnTo>
                    <a:pt x="44" y="9"/>
                  </a:lnTo>
                  <a:lnTo>
                    <a:pt x="27" y="9"/>
                  </a:lnTo>
                  <a:lnTo>
                    <a:pt x="22" y="0"/>
                  </a:lnTo>
                  <a:lnTo>
                    <a:pt x="14" y="0"/>
                  </a:lnTo>
                  <a:lnTo>
                    <a:pt x="22" y="9"/>
                  </a:lnTo>
                  <a:lnTo>
                    <a:pt x="0" y="9"/>
                  </a:lnTo>
                  <a:lnTo>
                    <a:pt x="14" y="22"/>
                  </a:lnTo>
                  <a:lnTo>
                    <a:pt x="14" y="37"/>
                  </a:lnTo>
                  <a:lnTo>
                    <a:pt x="22" y="44"/>
                  </a:lnTo>
                  <a:lnTo>
                    <a:pt x="22" y="5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6" name="Freeform 176"/>
            <p:cNvSpPr>
              <a:spLocks/>
            </p:cNvSpPr>
            <p:nvPr/>
          </p:nvSpPr>
          <p:spPr bwMode="auto">
            <a:xfrm>
              <a:off x="3267" y="2272"/>
              <a:ext cx="97" cy="87"/>
            </a:xfrm>
            <a:custGeom>
              <a:avLst/>
              <a:gdLst/>
              <a:ahLst/>
              <a:cxnLst>
                <a:cxn ang="0">
                  <a:pos x="0" y="79"/>
                </a:cxn>
                <a:cxn ang="0">
                  <a:pos x="6" y="71"/>
                </a:cxn>
                <a:cxn ang="0">
                  <a:pos x="13" y="51"/>
                </a:cxn>
                <a:cxn ang="0">
                  <a:pos x="6" y="42"/>
                </a:cxn>
                <a:cxn ang="0">
                  <a:pos x="6" y="15"/>
                </a:cxn>
                <a:cxn ang="0">
                  <a:pos x="13" y="15"/>
                </a:cxn>
                <a:cxn ang="0">
                  <a:pos x="13" y="8"/>
                </a:cxn>
                <a:cxn ang="0">
                  <a:pos x="43" y="0"/>
                </a:cxn>
                <a:cxn ang="0">
                  <a:pos x="50" y="8"/>
                </a:cxn>
                <a:cxn ang="0">
                  <a:pos x="68" y="0"/>
                </a:cxn>
                <a:cxn ang="0">
                  <a:pos x="97" y="0"/>
                </a:cxn>
                <a:cxn ang="0">
                  <a:pos x="83" y="8"/>
                </a:cxn>
                <a:cxn ang="0">
                  <a:pos x="68" y="42"/>
                </a:cxn>
                <a:cxn ang="0">
                  <a:pos x="50" y="64"/>
                </a:cxn>
                <a:cxn ang="0">
                  <a:pos x="43" y="64"/>
                </a:cxn>
                <a:cxn ang="0">
                  <a:pos x="13" y="79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79"/>
                </a:cxn>
              </a:cxnLst>
              <a:rect l="0" t="0" r="r" b="b"/>
              <a:pathLst>
                <a:path w="97" h="79">
                  <a:moveTo>
                    <a:pt x="0" y="79"/>
                  </a:moveTo>
                  <a:lnTo>
                    <a:pt x="6" y="71"/>
                  </a:lnTo>
                  <a:lnTo>
                    <a:pt x="13" y="51"/>
                  </a:lnTo>
                  <a:lnTo>
                    <a:pt x="6" y="42"/>
                  </a:lnTo>
                  <a:lnTo>
                    <a:pt x="6" y="15"/>
                  </a:lnTo>
                  <a:lnTo>
                    <a:pt x="13" y="15"/>
                  </a:lnTo>
                  <a:lnTo>
                    <a:pt x="13" y="8"/>
                  </a:lnTo>
                  <a:lnTo>
                    <a:pt x="43" y="0"/>
                  </a:lnTo>
                  <a:lnTo>
                    <a:pt x="50" y="8"/>
                  </a:lnTo>
                  <a:lnTo>
                    <a:pt x="68" y="0"/>
                  </a:lnTo>
                  <a:lnTo>
                    <a:pt x="97" y="0"/>
                  </a:lnTo>
                  <a:lnTo>
                    <a:pt x="83" y="8"/>
                  </a:lnTo>
                  <a:lnTo>
                    <a:pt x="68" y="42"/>
                  </a:lnTo>
                  <a:lnTo>
                    <a:pt x="50" y="64"/>
                  </a:lnTo>
                  <a:lnTo>
                    <a:pt x="43" y="64"/>
                  </a:lnTo>
                  <a:lnTo>
                    <a:pt x="13" y="79"/>
                  </a:lnTo>
                  <a:lnTo>
                    <a:pt x="0" y="7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7" name="Freeform 177"/>
            <p:cNvSpPr>
              <a:spLocks/>
            </p:cNvSpPr>
            <p:nvPr/>
          </p:nvSpPr>
          <p:spPr bwMode="auto">
            <a:xfrm>
              <a:off x="3251" y="2346"/>
              <a:ext cx="66" cy="70"/>
            </a:xfrm>
            <a:custGeom>
              <a:avLst/>
              <a:gdLst/>
              <a:ahLst/>
              <a:cxnLst>
                <a:cxn ang="0">
                  <a:pos x="66" y="16"/>
                </a:cxn>
                <a:cxn ang="0">
                  <a:pos x="66" y="0"/>
                </a:cxn>
                <a:cxn ang="0">
                  <a:pos x="59" y="0"/>
                </a:cxn>
                <a:cxn ang="0">
                  <a:pos x="29" y="16"/>
                </a:cxn>
                <a:cxn ang="0">
                  <a:pos x="16" y="16"/>
                </a:cxn>
                <a:cxn ang="0">
                  <a:pos x="16" y="47"/>
                </a:cxn>
                <a:cxn ang="0">
                  <a:pos x="0" y="70"/>
                </a:cxn>
                <a:cxn ang="0">
                  <a:pos x="22" y="70"/>
                </a:cxn>
                <a:cxn ang="0">
                  <a:pos x="29" y="60"/>
                </a:cxn>
                <a:cxn ang="0">
                  <a:pos x="37" y="60"/>
                </a:cxn>
                <a:cxn ang="0">
                  <a:pos x="44" y="47"/>
                </a:cxn>
                <a:cxn ang="0">
                  <a:pos x="37" y="38"/>
                </a:cxn>
                <a:cxn ang="0">
                  <a:pos x="66" y="16"/>
                </a:cxn>
                <a:cxn ang="0">
                  <a:pos x="66" y="16"/>
                </a:cxn>
                <a:cxn ang="0">
                  <a:pos x="66" y="16"/>
                </a:cxn>
              </a:cxnLst>
              <a:rect l="0" t="0" r="r" b="b"/>
              <a:pathLst>
                <a:path w="66" h="70">
                  <a:moveTo>
                    <a:pt x="66" y="16"/>
                  </a:moveTo>
                  <a:lnTo>
                    <a:pt x="66" y="0"/>
                  </a:lnTo>
                  <a:lnTo>
                    <a:pt x="59" y="0"/>
                  </a:lnTo>
                  <a:lnTo>
                    <a:pt x="29" y="16"/>
                  </a:lnTo>
                  <a:lnTo>
                    <a:pt x="16" y="16"/>
                  </a:lnTo>
                  <a:lnTo>
                    <a:pt x="16" y="47"/>
                  </a:lnTo>
                  <a:lnTo>
                    <a:pt x="0" y="70"/>
                  </a:lnTo>
                  <a:lnTo>
                    <a:pt x="22" y="70"/>
                  </a:lnTo>
                  <a:lnTo>
                    <a:pt x="29" y="60"/>
                  </a:lnTo>
                  <a:lnTo>
                    <a:pt x="37" y="60"/>
                  </a:lnTo>
                  <a:lnTo>
                    <a:pt x="44" y="47"/>
                  </a:lnTo>
                  <a:lnTo>
                    <a:pt x="37" y="38"/>
                  </a:lnTo>
                  <a:lnTo>
                    <a:pt x="66" y="1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8" name="Freeform 178"/>
            <p:cNvSpPr>
              <a:spLocks/>
            </p:cNvSpPr>
            <p:nvPr/>
          </p:nvSpPr>
          <p:spPr bwMode="auto">
            <a:xfrm>
              <a:off x="3251" y="2361"/>
              <a:ext cx="294" cy="296"/>
            </a:xfrm>
            <a:custGeom>
              <a:avLst/>
              <a:gdLst/>
              <a:ahLst/>
              <a:cxnLst>
                <a:cxn ang="0">
                  <a:pos x="245" y="242"/>
                </a:cxn>
                <a:cxn ang="0">
                  <a:pos x="252" y="233"/>
                </a:cxn>
                <a:cxn ang="0">
                  <a:pos x="268" y="228"/>
                </a:cxn>
                <a:cxn ang="0">
                  <a:pos x="274" y="212"/>
                </a:cxn>
                <a:cxn ang="0">
                  <a:pos x="287" y="198"/>
                </a:cxn>
                <a:cxn ang="0">
                  <a:pos x="294" y="198"/>
                </a:cxn>
                <a:cxn ang="0">
                  <a:pos x="294" y="168"/>
                </a:cxn>
                <a:cxn ang="0">
                  <a:pos x="280" y="153"/>
                </a:cxn>
                <a:cxn ang="0">
                  <a:pos x="268" y="153"/>
                </a:cxn>
                <a:cxn ang="0">
                  <a:pos x="268" y="159"/>
                </a:cxn>
                <a:cxn ang="0">
                  <a:pos x="223" y="159"/>
                </a:cxn>
                <a:cxn ang="0">
                  <a:pos x="210" y="153"/>
                </a:cxn>
                <a:cxn ang="0">
                  <a:pos x="223" y="138"/>
                </a:cxn>
                <a:cxn ang="0">
                  <a:pos x="210" y="119"/>
                </a:cxn>
                <a:cxn ang="0">
                  <a:pos x="210" y="91"/>
                </a:cxn>
                <a:cxn ang="0">
                  <a:pos x="190" y="60"/>
                </a:cxn>
                <a:cxn ang="0">
                  <a:pos x="161" y="55"/>
                </a:cxn>
                <a:cxn ang="0">
                  <a:pos x="146" y="60"/>
                </a:cxn>
                <a:cxn ang="0">
                  <a:pos x="139" y="55"/>
                </a:cxn>
                <a:cxn ang="0">
                  <a:pos x="121" y="43"/>
                </a:cxn>
                <a:cxn ang="0">
                  <a:pos x="121" y="37"/>
                </a:cxn>
                <a:cxn ang="0">
                  <a:pos x="83" y="8"/>
                </a:cxn>
                <a:cxn ang="0">
                  <a:pos x="64" y="0"/>
                </a:cxn>
                <a:cxn ang="0">
                  <a:pos x="36" y="22"/>
                </a:cxn>
                <a:cxn ang="0">
                  <a:pos x="42" y="30"/>
                </a:cxn>
                <a:cxn ang="0">
                  <a:pos x="36" y="43"/>
                </a:cxn>
                <a:cxn ang="0">
                  <a:pos x="27" y="43"/>
                </a:cxn>
                <a:cxn ang="0">
                  <a:pos x="21" y="55"/>
                </a:cxn>
                <a:cxn ang="0">
                  <a:pos x="0" y="55"/>
                </a:cxn>
                <a:cxn ang="0">
                  <a:pos x="0" y="75"/>
                </a:cxn>
                <a:cxn ang="0">
                  <a:pos x="14" y="75"/>
                </a:cxn>
                <a:cxn ang="0">
                  <a:pos x="42" y="129"/>
                </a:cxn>
                <a:cxn ang="0">
                  <a:pos x="57" y="138"/>
                </a:cxn>
                <a:cxn ang="0">
                  <a:pos x="64" y="159"/>
                </a:cxn>
                <a:cxn ang="0">
                  <a:pos x="64" y="181"/>
                </a:cxn>
                <a:cxn ang="0">
                  <a:pos x="83" y="205"/>
                </a:cxn>
                <a:cxn ang="0">
                  <a:pos x="106" y="250"/>
                </a:cxn>
                <a:cxn ang="0">
                  <a:pos x="113" y="257"/>
                </a:cxn>
                <a:cxn ang="0">
                  <a:pos x="121" y="250"/>
                </a:cxn>
                <a:cxn ang="0">
                  <a:pos x="146" y="279"/>
                </a:cxn>
                <a:cxn ang="0">
                  <a:pos x="153" y="296"/>
                </a:cxn>
                <a:cxn ang="0">
                  <a:pos x="210" y="250"/>
                </a:cxn>
                <a:cxn ang="0">
                  <a:pos x="245" y="242"/>
                </a:cxn>
                <a:cxn ang="0">
                  <a:pos x="245" y="242"/>
                </a:cxn>
                <a:cxn ang="0">
                  <a:pos x="245" y="242"/>
                </a:cxn>
              </a:cxnLst>
              <a:rect l="0" t="0" r="r" b="b"/>
              <a:pathLst>
                <a:path w="294" h="296">
                  <a:moveTo>
                    <a:pt x="245" y="242"/>
                  </a:moveTo>
                  <a:lnTo>
                    <a:pt x="252" y="233"/>
                  </a:lnTo>
                  <a:lnTo>
                    <a:pt x="268" y="228"/>
                  </a:lnTo>
                  <a:lnTo>
                    <a:pt x="274" y="212"/>
                  </a:lnTo>
                  <a:lnTo>
                    <a:pt x="287" y="198"/>
                  </a:lnTo>
                  <a:lnTo>
                    <a:pt x="294" y="198"/>
                  </a:lnTo>
                  <a:lnTo>
                    <a:pt x="294" y="168"/>
                  </a:lnTo>
                  <a:lnTo>
                    <a:pt x="280" y="153"/>
                  </a:lnTo>
                  <a:lnTo>
                    <a:pt x="268" y="153"/>
                  </a:lnTo>
                  <a:lnTo>
                    <a:pt x="268" y="159"/>
                  </a:lnTo>
                  <a:lnTo>
                    <a:pt x="223" y="159"/>
                  </a:lnTo>
                  <a:lnTo>
                    <a:pt x="210" y="153"/>
                  </a:lnTo>
                  <a:lnTo>
                    <a:pt x="223" y="138"/>
                  </a:lnTo>
                  <a:lnTo>
                    <a:pt x="210" y="119"/>
                  </a:lnTo>
                  <a:lnTo>
                    <a:pt x="210" y="91"/>
                  </a:lnTo>
                  <a:lnTo>
                    <a:pt x="190" y="60"/>
                  </a:lnTo>
                  <a:lnTo>
                    <a:pt x="161" y="55"/>
                  </a:lnTo>
                  <a:lnTo>
                    <a:pt x="146" y="60"/>
                  </a:lnTo>
                  <a:lnTo>
                    <a:pt x="139" y="55"/>
                  </a:lnTo>
                  <a:lnTo>
                    <a:pt x="121" y="43"/>
                  </a:lnTo>
                  <a:lnTo>
                    <a:pt x="121" y="37"/>
                  </a:lnTo>
                  <a:lnTo>
                    <a:pt x="83" y="8"/>
                  </a:lnTo>
                  <a:lnTo>
                    <a:pt x="64" y="0"/>
                  </a:lnTo>
                  <a:lnTo>
                    <a:pt x="36" y="22"/>
                  </a:lnTo>
                  <a:lnTo>
                    <a:pt x="42" y="30"/>
                  </a:lnTo>
                  <a:lnTo>
                    <a:pt x="36" y="43"/>
                  </a:lnTo>
                  <a:lnTo>
                    <a:pt x="27" y="43"/>
                  </a:lnTo>
                  <a:lnTo>
                    <a:pt x="21" y="55"/>
                  </a:lnTo>
                  <a:lnTo>
                    <a:pt x="0" y="55"/>
                  </a:lnTo>
                  <a:lnTo>
                    <a:pt x="0" y="75"/>
                  </a:lnTo>
                  <a:lnTo>
                    <a:pt x="14" y="75"/>
                  </a:lnTo>
                  <a:lnTo>
                    <a:pt x="42" y="129"/>
                  </a:lnTo>
                  <a:lnTo>
                    <a:pt x="57" y="138"/>
                  </a:lnTo>
                  <a:lnTo>
                    <a:pt x="64" y="159"/>
                  </a:lnTo>
                  <a:lnTo>
                    <a:pt x="64" y="181"/>
                  </a:lnTo>
                  <a:lnTo>
                    <a:pt x="83" y="205"/>
                  </a:lnTo>
                  <a:lnTo>
                    <a:pt x="106" y="250"/>
                  </a:lnTo>
                  <a:lnTo>
                    <a:pt x="113" y="257"/>
                  </a:lnTo>
                  <a:lnTo>
                    <a:pt x="121" y="250"/>
                  </a:lnTo>
                  <a:lnTo>
                    <a:pt x="146" y="279"/>
                  </a:lnTo>
                  <a:lnTo>
                    <a:pt x="153" y="296"/>
                  </a:lnTo>
                  <a:lnTo>
                    <a:pt x="210" y="250"/>
                  </a:lnTo>
                  <a:lnTo>
                    <a:pt x="245" y="2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9" name="Freeform 179"/>
            <p:cNvSpPr>
              <a:spLocks/>
            </p:cNvSpPr>
            <p:nvPr/>
          </p:nvSpPr>
          <p:spPr bwMode="auto">
            <a:xfrm>
              <a:off x="3461" y="2472"/>
              <a:ext cx="25" cy="25"/>
            </a:xfrm>
            <a:custGeom>
              <a:avLst/>
              <a:gdLst/>
              <a:ahLst/>
              <a:cxnLst>
                <a:cxn ang="0">
                  <a:pos x="17" y="25"/>
                </a:cxn>
                <a:cxn ang="0">
                  <a:pos x="0" y="10"/>
                </a:cxn>
                <a:cxn ang="0">
                  <a:pos x="17" y="0"/>
                </a:cxn>
                <a:cxn ang="0">
                  <a:pos x="25" y="0"/>
                </a:cxn>
                <a:cxn ang="0">
                  <a:pos x="17" y="25"/>
                </a:cxn>
                <a:cxn ang="0">
                  <a:pos x="17" y="25"/>
                </a:cxn>
                <a:cxn ang="0">
                  <a:pos x="17" y="25"/>
                </a:cxn>
              </a:cxnLst>
              <a:rect l="0" t="0" r="r" b="b"/>
              <a:pathLst>
                <a:path w="25" h="25">
                  <a:moveTo>
                    <a:pt x="17" y="25"/>
                  </a:moveTo>
                  <a:lnTo>
                    <a:pt x="0" y="10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17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0" name="Freeform 180"/>
            <p:cNvSpPr>
              <a:spLocks/>
            </p:cNvSpPr>
            <p:nvPr/>
          </p:nvSpPr>
          <p:spPr bwMode="auto">
            <a:xfrm>
              <a:off x="3461" y="2472"/>
              <a:ext cx="84" cy="45"/>
            </a:xfrm>
            <a:custGeom>
              <a:avLst/>
              <a:gdLst/>
              <a:ahLst/>
              <a:cxnLst>
                <a:cxn ang="0">
                  <a:pos x="70" y="38"/>
                </a:cxn>
                <a:cxn ang="0">
                  <a:pos x="84" y="18"/>
                </a:cxn>
                <a:cxn ang="0">
                  <a:pos x="84" y="8"/>
                </a:cxn>
                <a:cxn ang="0">
                  <a:pos x="77" y="0"/>
                </a:cxn>
                <a:cxn ang="0">
                  <a:pos x="58" y="23"/>
                </a:cxn>
                <a:cxn ang="0">
                  <a:pos x="15" y="23"/>
                </a:cxn>
                <a:cxn ang="0">
                  <a:pos x="0" y="38"/>
                </a:cxn>
                <a:cxn ang="0">
                  <a:pos x="15" y="45"/>
                </a:cxn>
                <a:cxn ang="0">
                  <a:pos x="58" y="45"/>
                </a:cxn>
                <a:cxn ang="0">
                  <a:pos x="58" y="38"/>
                </a:cxn>
                <a:cxn ang="0">
                  <a:pos x="70" y="38"/>
                </a:cxn>
                <a:cxn ang="0">
                  <a:pos x="70" y="38"/>
                </a:cxn>
              </a:cxnLst>
              <a:rect l="0" t="0" r="r" b="b"/>
              <a:pathLst>
                <a:path w="84" h="45">
                  <a:moveTo>
                    <a:pt x="70" y="38"/>
                  </a:moveTo>
                  <a:lnTo>
                    <a:pt x="84" y="18"/>
                  </a:lnTo>
                  <a:lnTo>
                    <a:pt x="84" y="8"/>
                  </a:lnTo>
                  <a:lnTo>
                    <a:pt x="77" y="0"/>
                  </a:lnTo>
                  <a:lnTo>
                    <a:pt x="58" y="23"/>
                  </a:lnTo>
                  <a:lnTo>
                    <a:pt x="15" y="23"/>
                  </a:lnTo>
                  <a:lnTo>
                    <a:pt x="0" y="38"/>
                  </a:lnTo>
                  <a:lnTo>
                    <a:pt x="15" y="45"/>
                  </a:lnTo>
                  <a:lnTo>
                    <a:pt x="58" y="45"/>
                  </a:lnTo>
                  <a:lnTo>
                    <a:pt x="58" y="38"/>
                  </a:lnTo>
                  <a:lnTo>
                    <a:pt x="7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1" name="Freeform 181"/>
            <p:cNvSpPr>
              <a:spLocks/>
            </p:cNvSpPr>
            <p:nvPr/>
          </p:nvSpPr>
          <p:spPr bwMode="auto">
            <a:xfrm>
              <a:off x="3499" y="2490"/>
              <a:ext cx="93" cy="118"/>
            </a:xfrm>
            <a:custGeom>
              <a:avLst/>
              <a:gdLst/>
              <a:ahLst/>
              <a:cxnLst>
                <a:cxn ang="0">
                  <a:pos x="0" y="118"/>
                </a:cxn>
                <a:cxn ang="0">
                  <a:pos x="29" y="118"/>
                </a:cxn>
                <a:cxn ang="0">
                  <a:pos x="42" y="103"/>
                </a:cxn>
                <a:cxn ang="0">
                  <a:pos x="66" y="98"/>
                </a:cxn>
                <a:cxn ang="0">
                  <a:pos x="71" y="81"/>
                </a:cxn>
                <a:cxn ang="0">
                  <a:pos x="71" y="74"/>
                </a:cxn>
                <a:cxn ang="0">
                  <a:pos x="93" y="37"/>
                </a:cxn>
                <a:cxn ang="0">
                  <a:pos x="66" y="7"/>
                </a:cxn>
                <a:cxn ang="0">
                  <a:pos x="51" y="0"/>
                </a:cxn>
                <a:cxn ang="0">
                  <a:pos x="36" y="22"/>
                </a:cxn>
                <a:cxn ang="0">
                  <a:pos x="51" y="37"/>
                </a:cxn>
                <a:cxn ang="0">
                  <a:pos x="51" y="67"/>
                </a:cxn>
                <a:cxn ang="0">
                  <a:pos x="42" y="67"/>
                </a:cxn>
                <a:cxn ang="0">
                  <a:pos x="29" y="81"/>
                </a:cxn>
                <a:cxn ang="0">
                  <a:pos x="24" y="98"/>
                </a:cxn>
                <a:cxn ang="0">
                  <a:pos x="9" y="103"/>
                </a:cxn>
                <a:cxn ang="0">
                  <a:pos x="0" y="111"/>
                </a:cxn>
                <a:cxn ang="0">
                  <a:pos x="0" y="118"/>
                </a:cxn>
                <a:cxn ang="0">
                  <a:pos x="0" y="118"/>
                </a:cxn>
                <a:cxn ang="0">
                  <a:pos x="0" y="118"/>
                </a:cxn>
              </a:cxnLst>
              <a:rect l="0" t="0" r="r" b="b"/>
              <a:pathLst>
                <a:path w="93" h="118">
                  <a:moveTo>
                    <a:pt x="0" y="118"/>
                  </a:moveTo>
                  <a:lnTo>
                    <a:pt x="29" y="118"/>
                  </a:lnTo>
                  <a:lnTo>
                    <a:pt x="42" y="103"/>
                  </a:lnTo>
                  <a:lnTo>
                    <a:pt x="66" y="98"/>
                  </a:lnTo>
                  <a:lnTo>
                    <a:pt x="71" y="81"/>
                  </a:lnTo>
                  <a:lnTo>
                    <a:pt x="71" y="74"/>
                  </a:lnTo>
                  <a:lnTo>
                    <a:pt x="93" y="37"/>
                  </a:lnTo>
                  <a:lnTo>
                    <a:pt x="66" y="7"/>
                  </a:lnTo>
                  <a:lnTo>
                    <a:pt x="51" y="0"/>
                  </a:lnTo>
                  <a:lnTo>
                    <a:pt x="36" y="22"/>
                  </a:lnTo>
                  <a:lnTo>
                    <a:pt x="51" y="37"/>
                  </a:lnTo>
                  <a:lnTo>
                    <a:pt x="51" y="67"/>
                  </a:lnTo>
                  <a:lnTo>
                    <a:pt x="42" y="67"/>
                  </a:lnTo>
                  <a:lnTo>
                    <a:pt x="29" y="81"/>
                  </a:lnTo>
                  <a:lnTo>
                    <a:pt x="24" y="98"/>
                  </a:lnTo>
                  <a:lnTo>
                    <a:pt x="9" y="103"/>
                  </a:lnTo>
                  <a:lnTo>
                    <a:pt x="0" y="111"/>
                  </a:lnTo>
                  <a:lnTo>
                    <a:pt x="0" y="11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2" name="Freeform 182"/>
            <p:cNvSpPr>
              <a:spLocks/>
            </p:cNvSpPr>
            <p:nvPr/>
          </p:nvSpPr>
          <p:spPr bwMode="auto">
            <a:xfrm>
              <a:off x="3364" y="2601"/>
              <a:ext cx="135" cy="76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8" y="9"/>
                </a:cxn>
                <a:cxn ang="0">
                  <a:pos x="33" y="37"/>
                </a:cxn>
                <a:cxn ang="0">
                  <a:pos x="40" y="54"/>
                </a:cxn>
                <a:cxn ang="0">
                  <a:pos x="99" y="9"/>
                </a:cxn>
                <a:cxn ang="0">
                  <a:pos x="135" y="0"/>
                </a:cxn>
                <a:cxn ang="0">
                  <a:pos x="135" y="9"/>
                </a:cxn>
                <a:cxn ang="0">
                  <a:pos x="129" y="15"/>
                </a:cxn>
                <a:cxn ang="0">
                  <a:pos x="129" y="30"/>
                </a:cxn>
                <a:cxn ang="0">
                  <a:pos x="94" y="37"/>
                </a:cxn>
                <a:cxn ang="0">
                  <a:pos x="57" y="61"/>
                </a:cxn>
                <a:cxn ang="0">
                  <a:pos x="40" y="61"/>
                </a:cxn>
                <a:cxn ang="0">
                  <a:pos x="26" y="76"/>
                </a:cxn>
                <a:cxn ang="0">
                  <a:pos x="8" y="76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135" h="76">
                  <a:moveTo>
                    <a:pt x="0" y="15"/>
                  </a:moveTo>
                  <a:lnTo>
                    <a:pt x="8" y="9"/>
                  </a:lnTo>
                  <a:lnTo>
                    <a:pt x="33" y="37"/>
                  </a:lnTo>
                  <a:lnTo>
                    <a:pt x="40" y="54"/>
                  </a:lnTo>
                  <a:lnTo>
                    <a:pt x="99" y="9"/>
                  </a:lnTo>
                  <a:lnTo>
                    <a:pt x="135" y="0"/>
                  </a:lnTo>
                  <a:lnTo>
                    <a:pt x="135" y="9"/>
                  </a:lnTo>
                  <a:lnTo>
                    <a:pt x="129" y="15"/>
                  </a:lnTo>
                  <a:lnTo>
                    <a:pt x="129" y="30"/>
                  </a:lnTo>
                  <a:lnTo>
                    <a:pt x="94" y="37"/>
                  </a:lnTo>
                  <a:lnTo>
                    <a:pt x="57" y="61"/>
                  </a:lnTo>
                  <a:lnTo>
                    <a:pt x="40" y="61"/>
                  </a:lnTo>
                  <a:lnTo>
                    <a:pt x="26" y="76"/>
                  </a:lnTo>
                  <a:lnTo>
                    <a:pt x="8" y="76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3" name="Freeform 183"/>
            <p:cNvSpPr>
              <a:spLocks/>
            </p:cNvSpPr>
            <p:nvPr/>
          </p:nvSpPr>
          <p:spPr bwMode="auto">
            <a:xfrm>
              <a:off x="3868" y="2396"/>
              <a:ext cx="100" cy="69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24"/>
                </a:cxn>
                <a:cxn ang="0">
                  <a:pos x="15" y="37"/>
                </a:cxn>
                <a:cxn ang="0">
                  <a:pos x="94" y="69"/>
                </a:cxn>
                <a:cxn ang="0">
                  <a:pos x="100" y="69"/>
                </a:cxn>
                <a:cxn ang="0">
                  <a:pos x="100" y="37"/>
                </a:cxn>
                <a:cxn ang="0">
                  <a:pos x="72" y="37"/>
                </a:cxn>
                <a:cxn ang="0">
                  <a:pos x="52" y="19"/>
                </a:cxn>
                <a:cxn ang="0">
                  <a:pos x="42" y="19"/>
                </a:cxn>
                <a:cxn ang="0">
                  <a:pos x="2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00" h="69">
                  <a:moveTo>
                    <a:pt x="8" y="0"/>
                  </a:moveTo>
                  <a:lnTo>
                    <a:pt x="0" y="24"/>
                  </a:lnTo>
                  <a:lnTo>
                    <a:pt x="15" y="37"/>
                  </a:lnTo>
                  <a:lnTo>
                    <a:pt x="94" y="69"/>
                  </a:lnTo>
                  <a:lnTo>
                    <a:pt x="100" y="69"/>
                  </a:lnTo>
                  <a:lnTo>
                    <a:pt x="100" y="37"/>
                  </a:lnTo>
                  <a:lnTo>
                    <a:pt x="72" y="37"/>
                  </a:lnTo>
                  <a:lnTo>
                    <a:pt x="52" y="19"/>
                  </a:lnTo>
                  <a:lnTo>
                    <a:pt x="42" y="19"/>
                  </a:lnTo>
                  <a:lnTo>
                    <a:pt x="22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4" name="Freeform 184"/>
            <p:cNvSpPr>
              <a:spLocks/>
            </p:cNvSpPr>
            <p:nvPr/>
          </p:nvSpPr>
          <p:spPr bwMode="auto">
            <a:xfrm>
              <a:off x="3855" y="2712"/>
              <a:ext cx="36" cy="57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15" y="57"/>
                </a:cxn>
                <a:cxn ang="0">
                  <a:pos x="30" y="57"/>
                </a:cxn>
                <a:cxn ang="0">
                  <a:pos x="36" y="40"/>
                </a:cxn>
                <a:cxn ang="0">
                  <a:pos x="23" y="10"/>
                </a:cxn>
                <a:cxn ang="0">
                  <a:pos x="15" y="0"/>
                </a:cxn>
                <a:cxn ang="0">
                  <a:pos x="0" y="25"/>
                </a:cxn>
                <a:cxn ang="0">
                  <a:pos x="0" y="25"/>
                </a:cxn>
                <a:cxn ang="0">
                  <a:pos x="0" y="25"/>
                </a:cxn>
              </a:cxnLst>
              <a:rect l="0" t="0" r="r" b="b"/>
              <a:pathLst>
                <a:path w="36" h="57">
                  <a:moveTo>
                    <a:pt x="0" y="25"/>
                  </a:moveTo>
                  <a:lnTo>
                    <a:pt x="15" y="57"/>
                  </a:lnTo>
                  <a:lnTo>
                    <a:pt x="30" y="57"/>
                  </a:lnTo>
                  <a:lnTo>
                    <a:pt x="36" y="40"/>
                  </a:lnTo>
                  <a:lnTo>
                    <a:pt x="23" y="10"/>
                  </a:lnTo>
                  <a:lnTo>
                    <a:pt x="15" y="0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5" name="Freeform 185"/>
            <p:cNvSpPr>
              <a:spLocks/>
            </p:cNvSpPr>
            <p:nvPr/>
          </p:nvSpPr>
          <p:spPr bwMode="auto">
            <a:xfrm>
              <a:off x="3613" y="2280"/>
              <a:ext cx="216" cy="230"/>
            </a:xfrm>
            <a:custGeom>
              <a:avLst/>
              <a:gdLst/>
              <a:ahLst/>
              <a:cxnLst>
                <a:cxn ang="0">
                  <a:pos x="216" y="20"/>
                </a:cxn>
                <a:cxn ang="0">
                  <a:pos x="211" y="15"/>
                </a:cxn>
                <a:cxn ang="0">
                  <a:pos x="211" y="20"/>
                </a:cxn>
                <a:cxn ang="0">
                  <a:pos x="216" y="20"/>
                </a:cxn>
                <a:cxn ang="0">
                  <a:pos x="181" y="0"/>
                </a:cxn>
                <a:cxn ang="0">
                  <a:pos x="173" y="0"/>
                </a:cxn>
                <a:cxn ang="0">
                  <a:pos x="181" y="0"/>
                </a:cxn>
                <a:cxn ang="0">
                  <a:pos x="173" y="0"/>
                </a:cxn>
                <a:cxn ang="0">
                  <a:pos x="136" y="15"/>
                </a:cxn>
                <a:cxn ang="0">
                  <a:pos x="136" y="35"/>
                </a:cxn>
                <a:cxn ang="0">
                  <a:pos x="129" y="51"/>
                </a:cxn>
                <a:cxn ang="0">
                  <a:pos x="123" y="51"/>
                </a:cxn>
                <a:cxn ang="0">
                  <a:pos x="123" y="66"/>
                </a:cxn>
                <a:cxn ang="0">
                  <a:pos x="108" y="72"/>
                </a:cxn>
                <a:cxn ang="0">
                  <a:pos x="108" y="91"/>
                </a:cxn>
                <a:cxn ang="0">
                  <a:pos x="79" y="103"/>
                </a:cxn>
                <a:cxn ang="0">
                  <a:pos x="72" y="111"/>
                </a:cxn>
                <a:cxn ang="0">
                  <a:pos x="72" y="126"/>
                </a:cxn>
                <a:cxn ang="0">
                  <a:pos x="14" y="135"/>
                </a:cxn>
                <a:cxn ang="0">
                  <a:pos x="0" y="126"/>
                </a:cxn>
                <a:cxn ang="0">
                  <a:pos x="22" y="172"/>
                </a:cxn>
                <a:cxn ang="0">
                  <a:pos x="9" y="187"/>
                </a:cxn>
                <a:cxn ang="0">
                  <a:pos x="9" y="200"/>
                </a:cxn>
                <a:cxn ang="0">
                  <a:pos x="79" y="200"/>
                </a:cxn>
                <a:cxn ang="0">
                  <a:pos x="86" y="217"/>
                </a:cxn>
                <a:cxn ang="0">
                  <a:pos x="94" y="230"/>
                </a:cxn>
                <a:cxn ang="0">
                  <a:pos x="101" y="217"/>
                </a:cxn>
                <a:cxn ang="0">
                  <a:pos x="129" y="217"/>
                </a:cxn>
                <a:cxn ang="0">
                  <a:pos x="129" y="192"/>
                </a:cxn>
                <a:cxn ang="0">
                  <a:pos x="123" y="192"/>
                </a:cxn>
                <a:cxn ang="0">
                  <a:pos x="123" y="187"/>
                </a:cxn>
                <a:cxn ang="0">
                  <a:pos x="108" y="187"/>
                </a:cxn>
                <a:cxn ang="0">
                  <a:pos x="108" y="165"/>
                </a:cxn>
                <a:cxn ang="0">
                  <a:pos x="123" y="155"/>
                </a:cxn>
                <a:cxn ang="0">
                  <a:pos x="129" y="165"/>
                </a:cxn>
                <a:cxn ang="0">
                  <a:pos x="188" y="103"/>
                </a:cxn>
                <a:cxn ang="0">
                  <a:pos x="181" y="91"/>
                </a:cxn>
                <a:cxn ang="0">
                  <a:pos x="188" y="91"/>
                </a:cxn>
                <a:cxn ang="0">
                  <a:pos x="188" y="81"/>
                </a:cxn>
                <a:cxn ang="0">
                  <a:pos x="173" y="72"/>
                </a:cxn>
                <a:cxn ang="0">
                  <a:pos x="181" y="51"/>
                </a:cxn>
                <a:cxn ang="0">
                  <a:pos x="173" y="44"/>
                </a:cxn>
                <a:cxn ang="0">
                  <a:pos x="181" y="35"/>
                </a:cxn>
                <a:cxn ang="0">
                  <a:pos x="181" y="29"/>
                </a:cxn>
                <a:cxn ang="0">
                  <a:pos x="173" y="20"/>
                </a:cxn>
                <a:cxn ang="0">
                  <a:pos x="165" y="20"/>
                </a:cxn>
                <a:cxn ang="0">
                  <a:pos x="165" y="0"/>
                </a:cxn>
                <a:cxn ang="0">
                  <a:pos x="173" y="0"/>
                </a:cxn>
                <a:cxn ang="0">
                  <a:pos x="216" y="20"/>
                </a:cxn>
                <a:cxn ang="0">
                  <a:pos x="216" y="20"/>
                </a:cxn>
                <a:cxn ang="0">
                  <a:pos x="216" y="20"/>
                </a:cxn>
              </a:cxnLst>
              <a:rect l="0" t="0" r="r" b="b"/>
              <a:pathLst>
                <a:path w="216" h="230">
                  <a:moveTo>
                    <a:pt x="216" y="20"/>
                  </a:moveTo>
                  <a:lnTo>
                    <a:pt x="211" y="15"/>
                  </a:lnTo>
                  <a:lnTo>
                    <a:pt x="211" y="20"/>
                  </a:lnTo>
                  <a:lnTo>
                    <a:pt x="216" y="20"/>
                  </a:lnTo>
                  <a:lnTo>
                    <a:pt x="181" y="0"/>
                  </a:lnTo>
                  <a:lnTo>
                    <a:pt x="173" y="0"/>
                  </a:lnTo>
                  <a:lnTo>
                    <a:pt x="181" y="0"/>
                  </a:lnTo>
                  <a:lnTo>
                    <a:pt x="173" y="0"/>
                  </a:lnTo>
                  <a:lnTo>
                    <a:pt x="136" y="15"/>
                  </a:lnTo>
                  <a:lnTo>
                    <a:pt x="136" y="35"/>
                  </a:lnTo>
                  <a:lnTo>
                    <a:pt x="129" y="51"/>
                  </a:lnTo>
                  <a:lnTo>
                    <a:pt x="123" y="51"/>
                  </a:lnTo>
                  <a:lnTo>
                    <a:pt x="123" y="66"/>
                  </a:lnTo>
                  <a:lnTo>
                    <a:pt x="108" y="72"/>
                  </a:lnTo>
                  <a:lnTo>
                    <a:pt x="108" y="91"/>
                  </a:lnTo>
                  <a:lnTo>
                    <a:pt x="79" y="103"/>
                  </a:lnTo>
                  <a:lnTo>
                    <a:pt x="72" y="111"/>
                  </a:lnTo>
                  <a:lnTo>
                    <a:pt x="72" y="126"/>
                  </a:lnTo>
                  <a:lnTo>
                    <a:pt x="14" y="135"/>
                  </a:lnTo>
                  <a:lnTo>
                    <a:pt x="0" y="126"/>
                  </a:lnTo>
                  <a:lnTo>
                    <a:pt x="22" y="172"/>
                  </a:lnTo>
                  <a:lnTo>
                    <a:pt x="9" y="187"/>
                  </a:lnTo>
                  <a:lnTo>
                    <a:pt x="9" y="200"/>
                  </a:lnTo>
                  <a:lnTo>
                    <a:pt x="79" y="200"/>
                  </a:lnTo>
                  <a:lnTo>
                    <a:pt x="86" y="217"/>
                  </a:lnTo>
                  <a:lnTo>
                    <a:pt x="94" y="230"/>
                  </a:lnTo>
                  <a:lnTo>
                    <a:pt x="101" y="217"/>
                  </a:lnTo>
                  <a:lnTo>
                    <a:pt x="129" y="217"/>
                  </a:lnTo>
                  <a:lnTo>
                    <a:pt x="129" y="192"/>
                  </a:lnTo>
                  <a:lnTo>
                    <a:pt x="123" y="192"/>
                  </a:lnTo>
                  <a:lnTo>
                    <a:pt x="123" y="187"/>
                  </a:lnTo>
                  <a:lnTo>
                    <a:pt x="108" y="187"/>
                  </a:lnTo>
                  <a:lnTo>
                    <a:pt x="108" y="165"/>
                  </a:lnTo>
                  <a:lnTo>
                    <a:pt x="123" y="155"/>
                  </a:lnTo>
                  <a:lnTo>
                    <a:pt x="129" y="165"/>
                  </a:lnTo>
                  <a:lnTo>
                    <a:pt x="188" y="103"/>
                  </a:lnTo>
                  <a:lnTo>
                    <a:pt x="181" y="91"/>
                  </a:lnTo>
                  <a:lnTo>
                    <a:pt x="188" y="91"/>
                  </a:lnTo>
                  <a:lnTo>
                    <a:pt x="188" y="81"/>
                  </a:lnTo>
                  <a:lnTo>
                    <a:pt x="173" y="72"/>
                  </a:lnTo>
                  <a:lnTo>
                    <a:pt x="181" y="51"/>
                  </a:lnTo>
                  <a:lnTo>
                    <a:pt x="173" y="44"/>
                  </a:lnTo>
                  <a:lnTo>
                    <a:pt x="181" y="35"/>
                  </a:lnTo>
                  <a:lnTo>
                    <a:pt x="181" y="29"/>
                  </a:lnTo>
                  <a:lnTo>
                    <a:pt x="173" y="20"/>
                  </a:lnTo>
                  <a:lnTo>
                    <a:pt x="165" y="20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216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6" name="Freeform 186"/>
            <p:cNvSpPr>
              <a:spLocks/>
            </p:cNvSpPr>
            <p:nvPr/>
          </p:nvSpPr>
          <p:spPr bwMode="auto">
            <a:xfrm>
              <a:off x="3719" y="2159"/>
              <a:ext cx="149" cy="72"/>
            </a:xfrm>
            <a:custGeom>
              <a:avLst/>
              <a:gdLst/>
              <a:ahLst/>
              <a:cxnLst>
                <a:cxn ang="0">
                  <a:pos x="149" y="15"/>
                </a:cxn>
                <a:cxn ang="0">
                  <a:pos x="149" y="30"/>
                </a:cxn>
                <a:cxn ang="0">
                  <a:pos x="120" y="45"/>
                </a:cxn>
                <a:cxn ang="0">
                  <a:pos x="105" y="45"/>
                </a:cxn>
                <a:cxn ang="0">
                  <a:pos x="99" y="52"/>
                </a:cxn>
                <a:cxn ang="0">
                  <a:pos x="79" y="52"/>
                </a:cxn>
                <a:cxn ang="0">
                  <a:pos x="64" y="66"/>
                </a:cxn>
                <a:cxn ang="0">
                  <a:pos x="64" y="72"/>
                </a:cxn>
                <a:cxn ang="0">
                  <a:pos x="0" y="72"/>
                </a:cxn>
                <a:cxn ang="0">
                  <a:pos x="0" y="66"/>
                </a:cxn>
                <a:cxn ang="0">
                  <a:pos x="22" y="66"/>
                </a:cxn>
                <a:cxn ang="0">
                  <a:pos x="22" y="52"/>
                </a:cxn>
                <a:cxn ang="0">
                  <a:pos x="33" y="52"/>
                </a:cxn>
                <a:cxn ang="0">
                  <a:pos x="57" y="45"/>
                </a:cxn>
                <a:cxn ang="0">
                  <a:pos x="33" y="37"/>
                </a:cxn>
                <a:cxn ang="0">
                  <a:pos x="15" y="37"/>
                </a:cxn>
                <a:cxn ang="0">
                  <a:pos x="30" y="15"/>
                </a:cxn>
                <a:cxn ang="0">
                  <a:pos x="22" y="15"/>
                </a:cxn>
                <a:cxn ang="0">
                  <a:pos x="30" y="8"/>
                </a:cxn>
                <a:cxn ang="0">
                  <a:pos x="57" y="15"/>
                </a:cxn>
                <a:cxn ang="0">
                  <a:pos x="57" y="8"/>
                </a:cxn>
                <a:cxn ang="0">
                  <a:pos x="64" y="0"/>
                </a:cxn>
                <a:cxn ang="0">
                  <a:pos x="79" y="8"/>
                </a:cxn>
                <a:cxn ang="0">
                  <a:pos x="126" y="8"/>
                </a:cxn>
                <a:cxn ang="0">
                  <a:pos x="149" y="15"/>
                </a:cxn>
                <a:cxn ang="0">
                  <a:pos x="149" y="15"/>
                </a:cxn>
                <a:cxn ang="0">
                  <a:pos x="149" y="15"/>
                </a:cxn>
              </a:cxnLst>
              <a:rect l="0" t="0" r="r" b="b"/>
              <a:pathLst>
                <a:path w="149" h="72">
                  <a:moveTo>
                    <a:pt x="149" y="15"/>
                  </a:moveTo>
                  <a:lnTo>
                    <a:pt x="149" y="30"/>
                  </a:lnTo>
                  <a:lnTo>
                    <a:pt x="120" y="45"/>
                  </a:lnTo>
                  <a:lnTo>
                    <a:pt x="105" y="45"/>
                  </a:lnTo>
                  <a:lnTo>
                    <a:pt x="99" y="52"/>
                  </a:lnTo>
                  <a:lnTo>
                    <a:pt x="79" y="52"/>
                  </a:lnTo>
                  <a:lnTo>
                    <a:pt x="64" y="66"/>
                  </a:lnTo>
                  <a:lnTo>
                    <a:pt x="64" y="72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22" y="66"/>
                  </a:lnTo>
                  <a:lnTo>
                    <a:pt x="22" y="52"/>
                  </a:lnTo>
                  <a:lnTo>
                    <a:pt x="33" y="52"/>
                  </a:lnTo>
                  <a:lnTo>
                    <a:pt x="57" y="45"/>
                  </a:lnTo>
                  <a:lnTo>
                    <a:pt x="33" y="37"/>
                  </a:lnTo>
                  <a:lnTo>
                    <a:pt x="15" y="37"/>
                  </a:lnTo>
                  <a:lnTo>
                    <a:pt x="30" y="15"/>
                  </a:lnTo>
                  <a:lnTo>
                    <a:pt x="22" y="15"/>
                  </a:lnTo>
                  <a:lnTo>
                    <a:pt x="30" y="8"/>
                  </a:lnTo>
                  <a:lnTo>
                    <a:pt x="57" y="15"/>
                  </a:lnTo>
                  <a:lnTo>
                    <a:pt x="57" y="8"/>
                  </a:lnTo>
                  <a:lnTo>
                    <a:pt x="64" y="0"/>
                  </a:lnTo>
                  <a:lnTo>
                    <a:pt x="79" y="8"/>
                  </a:lnTo>
                  <a:lnTo>
                    <a:pt x="126" y="8"/>
                  </a:lnTo>
                  <a:lnTo>
                    <a:pt x="149" y="1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7" name="Freeform 187"/>
            <p:cNvSpPr>
              <a:spLocks/>
            </p:cNvSpPr>
            <p:nvPr/>
          </p:nvSpPr>
          <p:spPr bwMode="auto">
            <a:xfrm>
              <a:off x="2854" y="1359"/>
              <a:ext cx="356" cy="459"/>
            </a:xfrm>
            <a:custGeom>
              <a:avLst/>
              <a:gdLst/>
              <a:ahLst/>
              <a:cxnLst>
                <a:cxn ang="0">
                  <a:pos x="84" y="432"/>
                </a:cxn>
                <a:cxn ang="0">
                  <a:pos x="79" y="432"/>
                </a:cxn>
                <a:cxn ang="0">
                  <a:pos x="42" y="459"/>
                </a:cxn>
                <a:cxn ang="0">
                  <a:pos x="7" y="445"/>
                </a:cxn>
                <a:cxn ang="0">
                  <a:pos x="0" y="370"/>
                </a:cxn>
                <a:cxn ang="0">
                  <a:pos x="0" y="346"/>
                </a:cxn>
                <a:cxn ang="0">
                  <a:pos x="64" y="301"/>
                </a:cxn>
                <a:cxn ang="0">
                  <a:pos x="106" y="235"/>
                </a:cxn>
                <a:cxn ang="0">
                  <a:pos x="158" y="123"/>
                </a:cxn>
                <a:cxn ang="0">
                  <a:pos x="114" y="143"/>
                </a:cxn>
                <a:cxn ang="0">
                  <a:pos x="158" y="82"/>
                </a:cxn>
                <a:cxn ang="0">
                  <a:pos x="165" y="97"/>
                </a:cxn>
                <a:cxn ang="0">
                  <a:pos x="178" y="69"/>
                </a:cxn>
                <a:cxn ang="0">
                  <a:pos x="205" y="47"/>
                </a:cxn>
                <a:cxn ang="0">
                  <a:pos x="263" y="22"/>
                </a:cxn>
                <a:cxn ang="0">
                  <a:pos x="309" y="0"/>
                </a:cxn>
                <a:cxn ang="0">
                  <a:pos x="356" y="39"/>
                </a:cxn>
                <a:cxn ang="0">
                  <a:pos x="320" y="47"/>
                </a:cxn>
                <a:cxn ang="0">
                  <a:pos x="349" y="69"/>
                </a:cxn>
                <a:cxn ang="0">
                  <a:pos x="335" y="69"/>
                </a:cxn>
                <a:cxn ang="0">
                  <a:pos x="292" y="60"/>
                </a:cxn>
                <a:cxn ang="0">
                  <a:pos x="272" y="106"/>
                </a:cxn>
                <a:cxn ang="0">
                  <a:pos x="222" y="82"/>
                </a:cxn>
                <a:cxn ang="0">
                  <a:pos x="205" y="97"/>
                </a:cxn>
                <a:cxn ang="0">
                  <a:pos x="178" y="113"/>
                </a:cxn>
                <a:cxn ang="0">
                  <a:pos x="171" y="129"/>
                </a:cxn>
                <a:cxn ang="0">
                  <a:pos x="158" y="181"/>
                </a:cxn>
                <a:cxn ang="0">
                  <a:pos x="121" y="249"/>
                </a:cxn>
                <a:cxn ang="0">
                  <a:pos x="106" y="287"/>
                </a:cxn>
                <a:cxn ang="0">
                  <a:pos x="106" y="363"/>
                </a:cxn>
                <a:cxn ang="0">
                  <a:pos x="94" y="407"/>
                </a:cxn>
                <a:cxn ang="0">
                  <a:pos x="84" y="437"/>
                </a:cxn>
                <a:cxn ang="0">
                  <a:pos x="84" y="437"/>
                </a:cxn>
              </a:cxnLst>
              <a:rect l="0" t="0" r="r" b="b"/>
              <a:pathLst>
                <a:path w="356" h="459">
                  <a:moveTo>
                    <a:pt x="84" y="437"/>
                  </a:moveTo>
                  <a:lnTo>
                    <a:pt x="84" y="432"/>
                  </a:lnTo>
                  <a:lnTo>
                    <a:pt x="79" y="424"/>
                  </a:lnTo>
                  <a:lnTo>
                    <a:pt x="79" y="432"/>
                  </a:lnTo>
                  <a:lnTo>
                    <a:pt x="72" y="432"/>
                  </a:lnTo>
                  <a:lnTo>
                    <a:pt x="42" y="459"/>
                  </a:lnTo>
                  <a:lnTo>
                    <a:pt x="29" y="459"/>
                  </a:lnTo>
                  <a:lnTo>
                    <a:pt x="7" y="445"/>
                  </a:lnTo>
                  <a:lnTo>
                    <a:pt x="7" y="392"/>
                  </a:lnTo>
                  <a:lnTo>
                    <a:pt x="0" y="370"/>
                  </a:lnTo>
                  <a:lnTo>
                    <a:pt x="7" y="356"/>
                  </a:lnTo>
                  <a:lnTo>
                    <a:pt x="0" y="346"/>
                  </a:lnTo>
                  <a:lnTo>
                    <a:pt x="42" y="309"/>
                  </a:lnTo>
                  <a:lnTo>
                    <a:pt x="64" y="301"/>
                  </a:lnTo>
                  <a:lnTo>
                    <a:pt x="84" y="249"/>
                  </a:lnTo>
                  <a:lnTo>
                    <a:pt x="106" y="235"/>
                  </a:lnTo>
                  <a:lnTo>
                    <a:pt x="136" y="143"/>
                  </a:lnTo>
                  <a:lnTo>
                    <a:pt x="158" y="123"/>
                  </a:lnTo>
                  <a:lnTo>
                    <a:pt x="128" y="129"/>
                  </a:lnTo>
                  <a:lnTo>
                    <a:pt x="114" y="143"/>
                  </a:lnTo>
                  <a:lnTo>
                    <a:pt x="128" y="106"/>
                  </a:lnTo>
                  <a:lnTo>
                    <a:pt x="158" y="82"/>
                  </a:lnTo>
                  <a:lnTo>
                    <a:pt x="158" y="106"/>
                  </a:lnTo>
                  <a:lnTo>
                    <a:pt x="165" y="97"/>
                  </a:lnTo>
                  <a:lnTo>
                    <a:pt x="165" y="76"/>
                  </a:lnTo>
                  <a:lnTo>
                    <a:pt x="178" y="69"/>
                  </a:lnTo>
                  <a:lnTo>
                    <a:pt x="186" y="47"/>
                  </a:lnTo>
                  <a:lnTo>
                    <a:pt x="205" y="47"/>
                  </a:lnTo>
                  <a:lnTo>
                    <a:pt x="250" y="15"/>
                  </a:lnTo>
                  <a:lnTo>
                    <a:pt x="263" y="22"/>
                  </a:lnTo>
                  <a:lnTo>
                    <a:pt x="287" y="0"/>
                  </a:lnTo>
                  <a:lnTo>
                    <a:pt x="309" y="0"/>
                  </a:lnTo>
                  <a:lnTo>
                    <a:pt x="320" y="15"/>
                  </a:lnTo>
                  <a:lnTo>
                    <a:pt x="356" y="39"/>
                  </a:lnTo>
                  <a:lnTo>
                    <a:pt x="342" y="47"/>
                  </a:lnTo>
                  <a:lnTo>
                    <a:pt x="320" y="47"/>
                  </a:lnTo>
                  <a:lnTo>
                    <a:pt x="342" y="60"/>
                  </a:lnTo>
                  <a:lnTo>
                    <a:pt x="349" y="69"/>
                  </a:lnTo>
                  <a:lnTo>
                    <a:pt x="320" y="97"/>
                  </a:lnTo>
                  <a:lnTo>
                    <a:pt x="335" y="69"/>
                  </a:lnTo>
                  <a:lnTo>
                    <a:pt x="309" y="47"/>
                  </a:lnTo>
                  <a:lnTo>
                    <a:pt x="292" y="60"/>
                  </a:lnTo>
                  <a:lnTo>
                    <a:pt x="287" y="97"/>
                  </a:lnTo>
                  <a:lnTo>
                    <a:pt x="272" y="106"/>
                  </a:lnTo>
                  <a:lnTo>
                    <a:pt x="243" y="106"/>
                  </a:lnTo>
                  <a:lnTo>
                    <a:pt x="222" y="82"/>
                  </a:lnTo>
                  <a:lnTo>
                    <a:pt x="213" y="97"/>
                  </a:lnTo>
                  <a:lnTo>
                    <a:pt x="205" y="97"/>
                  </a:lnTo>
                  <a:lnTo>
                    <a:pt x="205" y="113"/>
                  </a:lnTo>
                  <a:lnTo>
                    <a:pt x="178" y="113"/>
                  </a:lnTo>
                  <a:lnTo>
                    <a:pt x="178" y="129"/>
                  </a:lnTo>
                  <a:lnTo>
                    <a:pt x="171" y="129"/>
                  </a:lnTo>
                  <a:lnTo>
                    <a:pt x="158" y="158"/>
                  </a:lnTo>
                  <a:lnTo>
                    <a:pt x="158" y="181"/>
                  </a:lnTo>
                  <a:lnTo>
                    <a:pt x="136" y="205"/>
                  </a:lnTo>
                  <a:lnTo>
                    <a:pt x="121" y="249"/>
                  </a:lnTo>
                  <a:lnTo>
                    <a:pt x="128" y="272"/>
                  </a:lnTo>
                  <a:lnTo>
                    <a:pt x="106" y="287"/>
                  </a:lnTo>
                  <a:lnTo>
                    <a:pt x="94" y="323"/>
                  </a:lnTo>
                  <a:lnTo>
                    <a:pt x="106" y="363"/>
                  </a:lnTo>
                  <a:lnTo>
                    <a:pt x="106" y="402"/>
                  </a:lnTo>
                  <a:lnTo>
                    <a:pt x="94" y="407"/>
                  </a:lnTo>
                  <a:lnTo>
                    <a:pt x="94" y="437"/>
                  </a:lnTo>
                  <a:lnTo>
                    <a:pt x="84" y="43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8" name="Freeform 188"/>
            <p:cNvSpPr>
              <a:spLocks/>
            </p:cNvSpPr>
            <p:nvPr/>
          </p:nvSpPr>
          <p:spPr bwMode="auto">
            <a:xfrm>
              <a:off x="3067" y="1404"/>
              <a:ext cx="143" cy="355"/>
            </a:xfrm>
            <a:custGeom>
              <a:avLst/>
              <a:gdLst/>
              <a:ahLst/>
              <a:cxnLst>
                <a:cxn ang="0">
                  <a:pos x="106" y="52"/>
                </a:cxn>
                <a:cxn ang="0">
                  <a:pos x="106" y="76"/>
                </a:cxn>
                <a:cxn ang="0">
                  <a:pos x="127" y="98"/>
                </a:cxn>
                <a:cxn ang="0">
                  <a:pos x="121" y="123"/>
                </a:cxn>
                <a:cxn ang="0">
                  <a:pos x="127" y="173"/>
                </a:cxn>
                <a:cxn ang="0">
                  <a:pos x="121" y="197"/>
                </a:cxn>
                <a:cxn ang="0">
                  <a:pos x="136" y="227"/>
                </a:cxn>
                <a:cxn ang="0">
                  <a:pos x="127" y="244"/>
                </a:cxn>
                <a:cxn ang="0">
                  <a:pos x="143" y="263"/>
                </a:cxn>
                <a:cxn ang="0">
                  <a:pos x="143" y="273"/>
                </a:cxn>
                <a:cxn ang="0">
                  <a:pos x="121" y="318"/>
                </a:cxn>
                <a:cxn ang="0">
                  <a:pos x="94" y="338"/>
                </a:cxn>
                <a:cxn ang="0">
                  <a:pos x="84" y="338"/>
                </a:cxn>
                <a:cxn ang="0">
                  <a:pos x="42" y="355"/>
                </a:cxn>
                <a:cxn ang="0">
                  <a:pos x="9" y="338"/>
                </a:cxn>
                <a:cxn ang="0">
                  <a:pos x="15" y="311"/>
                </a:cxn>
                <a:cxn ang="0">
                  <a:pos x="9" y="279"/>
                </a:cxn>
                <a:cxn ang="0">
                  <a:pos x="50" y="205"/>
                </a:cxn>
                <a:cxn ang="0">
                  <a:pos x="57" y="197"/>
                </a:cxn>
                <a:cxn ang="0">
                  <a:pos x="57" y="180"/>
                </a:cxn>
                <a:cxn ang="0">
                  <a:pos x="50" y="173"/>
                </a:cxn>
                <a:cxn ang="0">
                  <a:pos x="42" y="173"/>
                </a:cxn>
                <a:cxn ang="0">
                  <a:pos x="35" y="84"/>
                </a:cxn>
                <a:cxn ang="0">
                  <a:pos x="0" y="52"/>
                </a:cxn>
                <a:cxn ang="0">
                  <a:pos x="9" y="39"/>
                </a:cxn>
                <a:cxn ang="0">
                  <a:pos x="30" y="61"/>
                </a:cxn>
                <a:cxn ang="0">
                  <a:pos x="57" y="61"/>
                </a:cxn>
                <a:cxn ang="0">
                  <a:pos x="72" y="52"/>
                </a:cxn>
                <a:cxn ang="0">
                  <a:pos x="79" y="14"/>
                </a:cxn>
                <a:cxn ang="0">
                  <a:pos x="94" y="0"/>
                </a:cxn>
                <a:cxn ang="0">
                  <a:pos x="121" y="22"/>
                </a:cxn>
                <a:cxn ang="0">
                  <a:pos x="106" y="52"/>
                </a:cxn>
                <a:cxn ang="0">
                  <a:pos x="106" y="52"/>
                </a:cxn>
                <a:cxn ang="0">
                  <a:pos x="106" y="52"/>
                </a:cxn>
              </a:cxnLst>
              <a:rect l="0" t="0" r="r" b="b"/>
              <a:pathLst>
                <a:path w="143" h="355">
                  <a:moveTo>
                    <a:pt x="106" y="52"/>
                  </a:moveTo>
                  <a:lnTo>
                    <a:pt x="106" y="76"/>
                  </a:lnTo>
                  <a:lnTo>
                    <a:pt x="127" y="98"/>
                  </a:lnTo>
                  <a:lnTo>
                    <a:pt x="121" y="123"/>
                  </a:lnTo>
                  <a:lnTo>
                    <a:pt x="127" y="173"/>
                  </a:lnTo>
                  <a:lnTo>
                    <a:pt x="121" y="197"/>
                  </a:lnTo>
                  <a:lnTo>
                    <a:pt x="136" y="227"/>
                  </a:lnTo>
                  <a:lnTo>
                    <a:pt x="127" y="244"/>
                  </a:lnTo>
                  <a:lnTo>
                    <a:pt x="143" y="263"/>
                  </a:lnTo>
                  <a:lnTo>
                    <a:pt x="143" y="273"/>
                  </a:lnTo>
                  <a:lnTo>
                    <a:pt x="121" y="318"/>
                  </a:lnTo>
                  <a:lnTo>
                    <a:pt x="94" y="338"/>
                  </a:lnTo>
                  <a:lnTo>
                    <a:pt x="84" y="338"/>
                  </a:lnTo>
                  <a:lnTo>
                    <a:pt x="42" y="355"/>
                  </a:lnTo>
                  <a:lnTo>
                    <a:pt x="9" y="338"/>
                  </a:lnTo>
                  <a:lnTo>
                    <a:pt x="15" y="311"/>
                  </a:lnTo>
                  <a:lnTo>
                    <a:pt x="9" y="279"/>
                  </a:lnTo>
                  <a:lnTo>
                    <a:pt x="50" y="205"/>
                  </a:lnTo>
                  <a:lnTo>
                    <a:pt x="57" y="197"/>
                  </a:lnTo>
                  <a:lnTo>
                    <a:pt x="57" y="180"/>
                  </a:lnTo>
                  <a:lnTo>
                    <a:pt x="50" y="173"/>
                  </a:lnTo>
                  <a:lnTo>
                    <a:pt x="42" y="173"/>
                  </a:lnTo>
                  <a:lnTo>
                    <a:pt x="35" y="84"/>
                  </a:lnTo>
                  <a:lnTo>
                    <a:pt x="0" y="52"/>
                  </a:lnTo>
                  <a:lnTo>
                    <a:pt x="9" y="39"/>
                  </a:lnTo>
                  <a:lnTo>
                    <a:pt x="30" y="61"/>
                  </a:lnTo>
                  <a:lnTo>
                    <a:pt x="57" y="61"/>
                  </a:lnTo>
                  <a:lnTo>
                    <a:pt x="72" y="52"/>
                  </a:lnTo>
                  <a:lnTo>
                    <a:pt x="79" y="14"/>
                  </a:lnTo>
                  <a:lnTo>
                    <a:pt x="94" y="0"/>
                  </a:lnTo>
                  <a:lnTo>
                    <a:pt x="121" y="22"/>
                  </a:lnTo>
                  <a:lnTo>
                    <a:pt x="106" y="5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9" name="Freeform 189"/>
            <p:cNvSpPr>
              <a:spLocks/>
            </p:cNvSpPr>
            <p:nvPr/>
          </p:nvSpPr>
          <p:spPr bwMode="auto">
            <a:xfrm>
              <a:off x="3102" y="1865"/>
              <a:ext cx="128" cy="119"/>
            </a:xfrm>
            <a:custGeom>
              <a:avLst/>
              <a:gdLst/>
              <a:ahLst/>
              <a:cxnLst>
                <a:cxn ang="0">
                  <a:pos x="113" y="99"/>
                </a:cxn>
                <a:cxn ang="0">
                  <a:pos x="106" y="84"/>
                </a:cxn>
                <a:cxn ang="0">
                  <a:pos x="106" y="76"/>
                </a:cxn>
                <a:cxn ang="0">
                  <a:pos x="113" y="84"/>
                </a:cxn>
                <a:cxn ang="0">
                  <a:pos x="128" y="62"/>
                </a:cxn>
                <a:cxn ang="0">
                  <a:pos x="113" y="62"/>
                </a:cxn>
                <a:cxn ang="0">
                  <a:pos x="99" y="37"/>
                </a:cxn>
                <a:cxn ang="0">
                  <a:pos x="99" y="15"/>
                </a:cxn>
                <a:cxn ang="0">
                  <a:pos x="91" y="5"/>
                </a:cxn>
                <a:cxn ang="0">
                  <a:pos x="64" y="0"/>
                </a:cxn>
                <a:cxn ang="0">
                  <a:pos x="47" y="15"/>
                </a:cxn>
                <a:cxn ang="0">
                  <a:pos x="47" y="22"/>
                </a:cxn>
                <a:cxn ang="0">
                  <a:pos x="37" y="37"/>
                </a:cxn>
                <a:cxn ang="0">
                  <a:pos x="37" y="52"/>
                </a:cxn>
                <a:cxn ang="0">
                  <a:pos x="20" y="52"/>
                </a:cxn>
                <a:cxn ang="0">
                  <a:pos x="7" y="62"/>
                </a:cxn>
                <a:cxn ang="0">
                  <a:pos x="0" y="62"/>
                </a:cxn>
                <a:cxn ang="0">
                  <a:pos x="7" y="84"/>
                </a:cxn>
                <a:cxn ang="0">
                  <a:pos x="0" y="99"/>
                </a:cxn>
                <a:cxn ang="0">
                  <a:pos x="0" y="119"/>
                </a:cxn>
                <a:cxn ang="0">
                  <a:pos x="14" y="104"/>
                </a:cxn>
                <a:cxn ang="0">
                  <a:pos x="37" y="104"/>
                </a:cxn>
                <a:cxn ang="0">
                  <a:pos x="59" y="119"/>
                </a:cxn>
                <a:cxn ang="0">
                  <a:pos x="99" y="119"/>
                </a:cxn>
                <a:cxn ang="0">
                  <a:pos x="106" y="99"/>
                </a:cxn>
                <a:cxn ang="0">
                  <a:pos x="113" y="99"/>
                </a:cxn>
                <a:cxn ang="0">
                  <a:pos x="113" y="99"/>
                </a:cxn>
              </a:cxnLst>
              <a:rect l="0" t="0" r="r" b="b"/>
              <a:pathLst>
                <a:path w="128" h="119">
                  <a:moveTo>
                    <a:pt x="113" y="99"/>
                  </a:moveTo>
                  <a:lnTo>
                    <a:pt x="106" y="84"/>
                  </a:lnTo>
                  <a:lnTo>
                    <a:pt x="106" y="76"/>
                  </a:lnTo>
                  <a:lnTo>
                    <a:pt x="113" y="84"/>
                  </a:lnTo>
                  <a:lnTo>
                    <a:pt x="128" y="62"/>
                  </a:lnTo>
                  <a:lnTo>
                    <a:pt x="113" y="62"/>
                  </a:lnTo>
                  <a:lnTo>
                    <a:pt x="99" y="37"/>
                  </a:lnTo>
                  <a:lnTo>
                    <a:pt x="99" y="15"/>
                  </a:lnTo>
                  <a:lnTo>
                    <a:pt x="91" y="5"/>
                  </a:lnTo>
                  <a:lnTo>
                    <a:pt x="64" y="0"/>
                  </a:lnTo>
                  <a:lnTo>
                    <a:pt x="47" y="15"/>
                  </a:lnTo>
                  <a:lnTo>
                    <a:pt x="47" y="22"/>
                  </a:lnTo>
                  <a:lnTo>
                    <a:pt x="37" y="37"/>
                  </a:lnTo>
                  <a:lnTo>
                    <a:pt x="37" y="52"/>
                  </a:lnTo>
                  <a:lnTo>
                    <a:pt x="20" y="52"/>
                  </a:lnTo>
                  <a:lnTo>
                    <a:pt x="7" y="62"/>
                  </a:lnTo>
                  <a:lnTo>
                    <a:pt x="0" y="62"/>
                  </a:lnTo>
                  <a:lnTo>
                    <a:pt x="7" y="84"/>
                  </a:lnTo>
                  <a:lnTo>
                    <a:pt x="0" y="99"/>
                  </a:lnTo>
                  <a:lnTo>
                    <a:pt x="0" y="119"/>
                  </a:lnTo>
                  <a:lnTo>
                    <a:pt x="14" y="104"/>
                  </a:lnTo>
                  <a:lnTo>
                    <a:pt x="37" y="104"/>
                  </a:lnTo>
                  <a:lnTo>
                    <a:pt x="59" y="119"/>
                  </a:lnTo>
                  <a:lnTo>
                    <a:pt x="99" y="119"/>
                  </a:lnTo>
                  <a:lnTo>
                    <a:pt x="106" y="99"/>
                  </a:lnTo>
                  <a:lnTo>
                    <a:pt x="113" y="9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0" name="Freeform 190"/>
            <p:cNvSpPr>
              <a:spLocks/>
            </p:cNvSpPr>
            <p:nvPr/>
          </p:nvSpPr>
          <p:spPr bwMode="auto">
            <a:xfrm>
              <a:off x="3081" y="1962"/>
              <a:ext cx="251" cy="180"/>
            </a:xfrm>
            <a:custGeom>
              <a:avLst/>
              <a:gdLst/>
              <a:ahLst/>
              <a:cxnLst>
                <a:cxn ang="0">
                  <a:pos x="107" y="160"/>
                </a:cxn>
                <a:cxn ang="0">
                  <a:pos x="87" y="160"/>
                </a:cxn>
                <a:cxn ang="0">
                  <a:pos x="87" y="152"/>
                </a:cxn>
                <a:cxn ang="0">
                  <a:pos x="92" y="130"/>
                </a:cxn>
                <a:cxn ang="0">
                  <a:pos x="113" y="130"/>
                </a:cxn>
                <a:cxn ang="0">
                  <a:pos x="113" y="121"/>
                </a:cxn>
                <a:cxn ang="0">
                  <a:pos x="107" y="105"/>
                </a:cxn>
                <a:cxn ang="0">
                  <a:pos x="107" y="91"/>
                </a:cxn>
                <a:cxn ang="0">
                  <a:pos x="80" y="83"/>
                </a:cxn>
                <a:cxn ang="0">
                  <a:pos x="41" y="105"/>
                </a:cxn>
                <a:cxn ang="0">
                  <a:pos x="16" y="105"/>
                </a:cxn>
                <a:cxn ang="0">
                  <a:pos x="0" y="91"/>
                </a:cxn>
                <a:cxn ang="0">
                  <a:pos x="16" y="76"/>
                </a:cxn>
                <a:cxn ang="0">
                  <a:pos x="26" y="46"/>
                </a:cxn>
                <a:cxn ang="0">
                  <a:pos x="21" y="21"/>
                </a:cxn>
                <a:cxn ang="0">
                  <a:pos x="35" y="7"/>
                </a:cxn>
                <a:cxn ang="0">
                  <a:pos x="58" y="7"/>
                </a:cxn>
                <a:cxn ang="0">
                  <a:pos x="80" y="21"/>
                </a:cxn>
                <a:cxn ang="0">
                  <a:pos x="122" y="21"/>
                </a:cxn>
                <a:cxn ang="0">
                  <a:pos x="129" y="0"/>
                </a:cxn>
                <a:cxn ang="0">
                  <a:pos x="162" y="0"/>
                </a:cxn>
                <a:cxn ang="0">
                  <a:pos x="170" y="7"/>
                </a:cxn>
                <a:cxn ang="0">
                  <a:pos x="162" y="7"/>
                </a:cxn>
                <a:cxn ang="0">
                  <a:pos x="170" y="21"/>
                </a:cxn>
                <a:cxn ang="0">
                  <a:pos x="186" y="21"/>
                </a:cxn>
                <a:cxn ang="0">
                  <a:pos x="192" y="37"/>
                </a:cxn>
                <a:cxn ang="0">
                  <a:pos x="201" y="46"/>
                </a:cxn>
                <a:cxn ang="0">
                  <a:pos x="207" y="37"/>
                </a:cxn>
                <a:cxn ang="0">
                  <a:pos x="251" y="68"/>
                </a:cxn>
                <a:cxn ang="0">
                  <a:pos x="242" y="105"/>
                </a:cxn>
                <a:cxn ang="0">
                  <a:pos x="236" y="91"/>
                </a:cxn>
                <a:cxn ang="0">
                  <a:pos x="229" y="105"/>
                </a:cxn>
                <a:cxn ang="0">
                  <a:pos x="229" y="121"/>
                </a:cxn>
                <a:cxn ang="0">
                  <a:pos x="214" y="121"/>
                </a:cxn>
                <a:cxn ang="0">
                  <a:pos x="170" y="152"/>
                </a:cxn>
                <a:cxn ang="0">
                  <a:pos x="192" y="160"/>
                </a:cxn>
                <a:cxn ang="0">
                  <a:pos x="201" y="160"/>
                </a:cxn>
                <a:cxn ang="0">
                  <a:pos x="192" y="160"/>
                </a:cxn>
                <a:cxn ang="0">
                  <a:pos x="162" y="180"/>
                </a:cxn>
                <a:cxn ang="0">
                  <a:pos x="157" y="180"/>
                </a:cxn>
                <a:cxn ang="0">
                  <a:pos x="157" y="167"/>
                </a:cxn>
                <a:cxn ang="0">
                  <a:pos x="150" y="160"/>
                </a:cxn>
                <a:cxn ang="0">
                  <a:pos x="162" y="152"/>
                </a:cxn>
                <a:cxn ang="0">
                  <a:pos x="135" y="137"/>
                </a:cxn>
                <a:cxn ang="0">
                  <a:pos x="135" y="130"/>
                </a:cxn>
                <a:cxn ang="0">
                  <a:pos x="122" y="130"/>
                </a:cxn>
                <a:cxn ang="0">
                  <a:pos x="113" y="152"/>
                </a:cxn>
                <a:cxn ang="0">
                  <a:pos x="107" y="152"/>
                </a:cxn>
                <a:cxn ang="0">
                  <a:pos x="107" y="160"/>
                </a:cxn>
                <a:cxn ang="0">
                  <a:pos x="107" y="160"/>
                </a:cxn>
                <a:cxn ang="0">
                  <a:pos x="107" y="160"/>
                </a:cxn>
              </a:cxnLst>
              <a:rect l="0" t="0" r="r" b="b"/>
              <a:pathLst>
                <a:path w="251" h="180">
                  <a:moveTo>
                    <a:pt x="107" y="160"/>
                  </a:moveTo>
                  <a:lnTo>
                    <a:pt x="87" y="160"/>
                  </a:lnTo>
                  <a:lnTo>
                    <a:pt x="87" y="152"/>
                  </a:lnTo>
                  <a:lnTo>
                    <a:pt x="92" y="130"/>
                  </a:lnTo>
                  <a:lnTo>
                    <a:pt x="113" y="130"/>
                  </a:lnTo>
                  <a:lnTo>
                    <a:pt x="113" y="121"/>
                  </a:lnTo>
                  <a:lnTo>
                    <a:pt x="107" y="105"/>
                  </a:lnTo>
                  <a:lnTo>
                    <a:pt x="107" y="91"/>
                  </a:lnTo>
                  <a:lnTo>
                    <a:pt x="80" y="83"/>
                  </a:lnTo>
                  <a:lnTo>
                    <a:pt x="41" y="105"/>
                  </a:lnTo>
                  <a:lnTo>
                    <a:pt x="16" y="105"/>
                  </a:lnTo>
                  <a:lnTo>
                    <a:pt x="0" y="91"/>
                  </a:lnTo>
                  <a:lnTo>
                    <a:pt x="16" y="76"/>
                  </a:lnTo>
                  <a:lnTo>
                    <a:pt x="26" y="46"/>
                  </a:lnTo>
                  <a:lnTo>
                    <a:pt x="21" y="21"/>
                  </a:lnTo>
                  <a:lnTo>
                    <a:pt x="35" y="7"/>
                  </a:lnTo>
                  <a:lnTo>
                    <a:pt x="58" y="7"/>
                  </a:lnTo>
                  <a:lnTo>
                    <a:pt x="80" y="21"/>
                  </a:lnTo>
                  <a:lnTo>
                    <a:pt x="122" y="21"/>
                  </a:lnTo>
                  <a:lnTo>
                    <a:pt x="129" y="0"/>
                  </a:lnTo>
                  <a:lnTo>
                    <a:pt x="162" y="0"/>
                  </a:lnTo>
                  <a:lnTo>
                    <a:pt x="170" y="7"/>
                  </a:lnTo>
                  <a:lnTo>
                    <a:pt x="162" y="7"/>
                  </a:lnTo>
                  <a:lnTo>
                    <a:pt x="170" y="21"/>
                  </a:lnTo>
                  <a:lnTo>
                    <a:pt x="186" y="21"/>
                  </a:lnTo>
                  <a:lnTo>
                    <a:pt x="192" y="37"/>
                  </a:lnTo>
                  <a:lnTo>
                    <a:pt x="201" y="46"/>
                  </a:lnTo>
                  <a:lnTo>
                    <a:pt x="207" y="37"/>
                  </a:lnTo>
                  <a:lnTo>
                    <a:pt x="251" y="68"/>
                  </a:lnTo>
                  <a:lnTo>
                    <a:pt x="242" y="105"/>
                  </a:lnTo>
                  <a:lnTo>
                    <a:pt x="236" y="91"/>
                  </a:lnTo>
                  <a:lnTo>
                    <a:pt x="229" y="105"/>
                  </a:lnTo>
                  <a:lnTo>
                    <a:pt x="229" y="121"/>
                  </a:lnTo>
                  <a:lnTo>
                    <a:pt x="214" y="121"/>
                  </a:lnTo>
                  <a:lnTo>
                    <a:pt x="170" y="152"/>
                  </a:lnTo>
                  <a:lnTo>
                    <a:pt x="192" y="160"/>
                  </a:lnTo>
                  <a:lnTo>
                    <a:pt x="201" y="160"/>
                  </a:lnTo>
                  <a:lnTo>
                    <a:pt x="192" y="160"/>
                  </a:lnTo>
                  <a:lnTo>
                    <a:pt x="162" y="180"/>
                  </a:lnTo>
                  <a:lnTo>
                    <a:pt x="157" y="180"/>
                  </a:lnTo>
                  <a:lnTo>
                    <a:pt x="157" y="167"/>
                  </a:lnTo>
                  <a:lnTo>
                    <a:pt x="150" y="160"/>
                  </a:lnTo>
                  <a:lnTo>
                    <a:pt x="162" y="152"/>
                  </a:lnTo>
                  <a:lnTo>
                    <a:pt x="135" y="137"/>
                  </a:lnTo>
                  <a:lnTo>
                    <a:pt x="135" y="130"/>
                  </a:lnTo>
                  <a:lnTo>
                    <a:pt x="122" y="130"/>
                  </a:lnTo>
                  <a:lnTo>
                    <a:pt x="113" y="152"/>
                  </a:lnTo>
                  <a:lnTo>
                    <a:pt x="107" y="152"/>
                  </a:lnTo>
                  <a:lnTo>
                    <a:pt x="107" y="16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1" name="Freeform 191"/>
            <p:cNvSpPr>
              <a:spLocks/>
            </p:cNvSpPr>
            <p:nvPr/>
          </p:nvSpPr>
          <p:spPr bwMode="auto">
            <a:xfrm>
              <a:off x="3072" y="1814"/>
              <a:ext cx="97" cy="68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44" y="27"/>
                </a:cxn>
                <a:cxn ang="0">
                  <a:pos x="29" y="27"/>
                </a:cxn>
                <a:cxn ang="0">
                  <a:pos x="24" y="12"/>
                </a:cxn>
                <a:cxn ang="0">
                  <a:pos x="7" y="19"/>
                </a:cxn>
                <a:cxn ang="0">
                  <a:pos x="0" y="34"/>
                </a:cxn>
                <a:cxn ang="0">
                  <a:pos x="0" y="58"/>
                </a:cxn>
                <a:cxn ang="0">
                  <a:pos x="7" y="51"/>
                </a:cxn>
                <a:cxn ang="0">
                  <a:pos x="50" y="51"/>
                </a:cxn>
                <a:cxn ang="0">
                  <a:pos x="81" y="68"/>
                </a:cxn>
                <a:cxn ang="0">
                  <a:pos x="97" y="51"/>
                </a:cxn>
                <a:cxn ang="0">
                  <a:pos x="91" y="27"/>
                </a:cxn>
                <a:cxn ang="0">
                  <a:pos x="91" y="12"/>
                </a:cxn>
                <a:cxn ang="0">
                  <a:pos x="74" y="12"/>
                </a:cxn>
                <a:cxn ang="0">
                  <a:pos x="50" y="0"/>
                </a:cxn>
                <a:cxn ang="0">
                  <a:pos x="44" y="0"/>
                </a:cxn>
                <a:cxn ang="0">
                  <a:pos x="44" y="0"/>
                </a:cxn>
                <a:cxn ang="0">
                  <a:pos x="44" y="0"/>
                </a:cxn>
              </a:cxnLst>
              <a:rect l="0" t="0" r="r" b="b"/>
              <a:pathLst>
                <a:path w="97" h="68">
                  <a:moveTo>
                    <a:pt x="44" y="0"/>
                  </a:moveTo>
                  <a:lnTo>
                    <a:pt x="44" y="27"/>
                  </a:lnTo>
                  <a:lnTo>
                    <a:pt x="29" y="27"/>
                  </a:lnTo>
                  <a:lnTo>
                    <a:pt x="24" y="12"/>
                  </a:lnTo>
                  <a:lnTo>
                    <a:pt x="7" y="19"/>
                  </a:lnTo>
                  <a:lnTo>
                    <a:pt x="0" y="34"/>
                  </a:lnTo>
                  <a:lnTo>
                    <a:pt x="0" y="58"/>
                  </a:lnTo>
                  <a:lnTo>
                    <a:pt x="7" y="51"/>
                  </a:lnTo>
                  <a:lnTo>
                    <a:pt x="50" y="51"/>
                  </a:lnTo>
                  <a:lnTo>
                    <a:pt x="81" y="68"/>
                  </a:lnTo>
                  <a:lnTo>
                    <a:pt x="97" y="51"/>
                  </a:lnTo>
                  <a:lnTo>
                    <a:pt x="91" y="27"/>
                  </a:lnTo>
                  <a:lnTo>
                    <a:pt x="91" y="12"/>
                  </a:lnTo>
                  <a:lnTo>
                    <a:pt x="74" y="12"/>
                  </a:lnTo>
                  <a:lnTo>
                    <a:pt x="5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2" name="Freeform 192"/>
            <p:cNvSpPr>
              <a:spLocks/>
            </p:cNvSpPr>
            <p:nvPr/>
          </p:nvSpPr>
          <p:spPr bwMode="auto">
            <a:xfrm>
              <a:off x="3072" y="1862"/>
              <a:ext cx="79" cy="63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0" y="8"/>
                </a:cxn>
                <a:cxn ang="0">
                  <a:pos x="7" y="0"/>
                </a:cxn>
                <a:cxn ang="0">
                  <a:pos x="49" y="0"/>
                </a:cxn>
                <a:cxn ang="0">
                  <a:pos x="79" y="18"/>
                </a:cxn>
                <a:cxn ang="0">
                  <a:pos x="79" y="25"/>
                </a:cxn>
                <a:cxn ang="0">
                  <a:pos x="66" y="40"/>
                </a:cxn>
                <a:cxn ang="0">
                  <a:pos x="66" y="55"/>
                </a:cxn>
                <a:cxn ang="0">
                  <a:pos x="49" y="55"/>
                </a:cxn>
                <a:cxn ang="0">
                  <a:pos x="35" y="63"/>
                </a:cxn>
                <a:cxn ang="0">
                  <a:pos x="29" y="63"/>
                </a:cxn>
                <a:cxn ang="0">
                  <a:pos x="22" y="55"/>
                </a:cxn>
                <a:cxn ang="0">
                  <a:pos x="22" y="25"/>
                </a:cxn>
                <a:cxn ang="0">
                  <a:pos x="0" y="25"/>
                </a:cxn>
                <a:cxn ang="0">
                  <a:pos x="0" y="25"/>
                </a:cxn>
                <a:cxn ang="0">
                  <a:pos x="0" y="25"/>
                </a:cxn>
              </a:cxnLst>
              <a:rect l="0" t="0" r="r" b="b"/>
              <a:pathLst>
                <a:path w="79" h="63">
                  <a:moveTo>
                    <a:pt x="0" y="25"/>
                  </a:moveTo>
                  <a:lnTo>
                    <a:pt x="0" y="8"/>
                  </a:lnTo>
                  <a:lnTo>
                    <a:pt x="7" y="0"/>
                  </a:lnTo>
                  <a:lnTo>
                    <a:pt x="49" y="0"/>
                  </a:lnTo>
                  <a:lnTo>
                    <a:pt x="79" y="18"/>
                  </a:lnTo>
                  <a:lnTo>
                    <a:pt x="79" y="25"/>
                  </a:lnTo>
                  <a:lnTo>
                    <a:pt x="66" y="40"/>
                  </a:lnTo>
                  <a:lnTo>
                    <a:pt x="66" y="55"/>
                  </a:lnTo>
                  <a:lnTo>
                    <a:pt x="49" y="55"/>
                  </a:lnTo>
                  <a:lnTo>
                    <a:pt x="35" y="63"/>
                  </a:lnTo>
                  <a:lnTo>
                    <a:pt x="29" y="63"/>
                  </a:lnTo>
                  <a:lnTo>
                    <a:pt x="22" y="55"/>
                  </a:lnTo>
                  <a:lnTo>
                    <a:pt x="22" y="25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3" name="Freeform 193"/>
            <p:cNvSpPr>
              <a:spLocks/>
            </p:cNvSpPr>
            <p:nvPr/>
          </p:nvSpPr>
          <p:spPr bwMode="auto">
            <a:xfrm>
              <a:off x="3109" y="1781"/>
              <a:ext cx="60" cy="47"/>
            </a:xfrm>
            <a:custGeom>
              <a:avLst/>
              <a:gdLst/>
              <a:ahLst/>
              <a:cxnLst>
                <a:cxn ang="0">
                  <a:pos x="8" y="37"/>
                </a:cxn>
                <a:cxn ang="0">
                  <a:pos x="0" y="23"/>
                </a:cxn>
                <a:cxn ang="0">
                  <a:pos x="0" y="8"/>
                </a:cxn>
                <a:cxn ang="0">
                  <a:pos x="8" y="0"/>
                </a:cxn>
                <a:cxn ang="0">
                  <a:pos x="60" y="0"/>
                </a:cxn>
                <a:cxn ang="0">
                  <a:pos x="54" y="8"/>
                </a:cxn>
                <a:cxn ang="0">
                  <a:pos x="45" y="8"/>
                </a:cxn>
                <a:cxn ang="0">
                  <a:pos x="54" y="37"/>
                </a:cxn>
                <a:cxn ang="0">
                  <a:pos x="54" y="47"/>
                </a:cxn>
                <a:cxn ang="0">
                  <a:pos x="37" y="47"/>
                </a:cxn>
                <a:cxn ang="0">
                  <a:pos x="15" y="37"/>
                </a:cxn>
                <a:cxn ang="0">
                  <a:pos x="8" y="37"/>
                </a:cxn>
                <a:cxn ang="0">
                  <a:pos x="8" y="37"/>
                </a:cxn>
                <a:cxn ang="0">
                  <a:pos x="8" y="37"/>
                </a:cxn>
              </a:cxnLst>
              <a:rect l="0" t="0" r="r" b="b"/>
              <a:pathLst>
                <a:path w="60" h="47">
                  <a:moveTo>
                    <a:pt x="8" y="37"/>
                  </a:moveTo>
                  <a:lnTo>
                    <a:pt x="0" y="23"/>
                  </a:lnTo>
                  <a:lnTo>
                    <a:pt x="0" y="8"/>
                  </a:lnTo>
                  <a:lnTo>
                    <a:pt x="8" y="0"/>
                  </a:lnTo>
                  <a:lnTo>
                    <a:pt x="60" y="0"/>
                  </a:lnTo>
                  <a:lnTo>
                    <a:pt x="54" y="8"/>
                  </a:lnTo>
                  <a:lnTo>
                    <a:pt x="45" y="8"/>
                  </a:lnTo>
                  <a:lnTo>
                    <a:pt x="54" y="37"/>
                  </a:lnTo>
                  <a:lnTo>
                    <a:pt x="54" y="47"/>
                  </a:lnTo>
                  <a:lnTo>
                    <a:pt x="37" y="47"/>
                  </a:lnTo>
                  <a:lnTo>
                    <a:pt x="15" y="37"/>
                  </a:lnTo>
                  <a:lnTo>
                    <a:pt x="8" y="3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4" name="Freeform 194"/>
            <p:cNvSpPr>
              <a:spLocks/>
            </p:cNvSpPr>
            <p:nvPr/>
          </p:nvSpPr>
          <p:spPr bwMode="auto">
            <a:xfrm>
              <a:off x="3052" y="1885"/>
              <a:ext cx="44" cy="30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44" y="30"/>
                </a:cxn>
                <a:cxn ang="0">
                  <a:pos x="22" y="30"/>
                </a:cxn>
                <a:cxn ang="0">
                  <a:pos x="0" y="24"/>
                </a:cxn>
                <a:cxn ang="0">
                  <a:pos x="13" y="17"/>
                </a:cxn>
                <a:cxn ang="0">
                  <a:pos x="22" y="0"/>
                </a:cxn>
                <a:cxn ang="0">
                  <a:pos x="44" y="0"/>
                </a:cxn>
                <a:cxn ang="0">
                  <a:pos x="44" y="0"/>
                </a:cxn>
              </a:cxnLst>
              <a:rect l="0" t="0" r="r" b="b"/>
              <a:pathLst>
                <a:path w="44" h="30">
                  <a:moveTo>
                    <a:pt x="44" y="0"/>
                  </a:moveTo>
                  <a:lnTo>
                    <a:pt x="44" y="30"/>
                  </a:lnTo>
                  <a:lnTo>
                    <a:pt x="22" y="30"/>
                  </a:lnTo>
                  <a:lnTo>
                    <a:pt x="0" y="24"/>
                  </a:lnTo>
                  <a:lnTo>
                    <a:pt x="13" y="17"/>
                  </a:lnTo>
                  <a:lnTo>
                    <a:pt x="22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5" name="Freeform 195"/>
            <p:cNvSpPr>
              <a:spLocks/>
            </p:cNvSpPr>
            <p:nvPr/>
          </p:nvSpPr>
          <p:spPr bwMode="auto">
            <a:xfrm>
              <a:off x="2936" y="1456"/>
              <a:ext cx="173" cy="427"/>
            </a:xfrm>
            <a:custGeom>
              <a:avLst/>
              <a:gdLst/>
              <a:ahLst/>
              <a:cxnLst>
                <a:cxn ang="0">
                  <a:pos x="0" y="338"/>
                </a:cxn>
                <a:cxn ang="0">
                  <a:pos x="11" y="338"/>
                </a:cxn>
                <a:cxn ang="0">
                  <a:pos x="11" y="308"/>
                </a:cxn>
                <a:cxn ang="0">
                  <a:pos x="22" y="303"/>
                </a:cxn>
                <a:cxn ang="0">
                  <a:pos x="22" y="264"/>
                </a:cxn>
                <a:cxn ang="0">
                  <a:pos x="11" y="224"/>
                </a:cxn>
                <a:cxn ang="0">
                  <a:pos x="22" y="189"/>
                </a:cxn>
                <a:cxn ang="0">
                  <a:pos x="44" y="174"/>
                </a:cxn>
                <a:cxn ang="0">
                  <a:pos x="36" y="152"/>
                </a:cxn>
                <a:cxn ang="0">
                  <a:pos x="52" y="108"/>
                </a:cxn>
                <a:cxn ang="0">
                  <a:pos x="74" y="83"/>
                </a:cxn>
                <a:cxn ang="0">
                  <a:pos x="74" y="61"/>
                </a:cxn>
                <a:cxn ang="0">
                  <a:pos x="89" y="32"/>
                </a:cxn>
                <a:cxn ang="0">
                  <a:pos x="94" y="32"/>
                </a:cxn>
                <a:cxn ang="0">
                  <a:pos x="94" y="17"/>
                </a:cxn>
                <a:cxn ang="0">
                  <a:pos x="124" y="17"/>
                </a:cxn>
                <a:cxn ang="0">
                  <a:pos x="124" y="0"/>
                </a:cxn>
                <a:cxn ang="0">
                  <a:pos x="131" y="0"/>
                </a:cxn>
                <a:cxn ang="0">
                  <a:pos x="166" y="32"/>
                </a:cxn>
                <a:cxn ang="0">
                  <a:pos x="173" y="120"/>
                </a:cxn>
                <a:cxn ang="0">
                  <a:pos x="161" y="120"/>
                </a:cxn>
                <a:cxn ang="0">
                  <a:pos x="140" y="137"/>
                </a:cxn>
                <a:cxn ang="0">
                  <a:pos x="140" y="152"/>
                </a:cxn>
                <a:cxn ang="0">
                  <a:pos x="146" y="167"/>
                </a:cxn>
                <a:cxn ang="0">
                  <a:pos x="103" y="211"/>
                </a:cxn>
                <a:cxn ang="0">
                  <a:pos x="89" y="241"/>
                </a:cxn>
                <a:cxn ang="0">
                  <a:pos x="89" y="285"/>
                </a:cxn>
                <a:cxn ang="0">
                  <a:pos x="103" y="308"/>
                </a:cxn>
                <a:cxn ang="0">
                  <a:pos x="94" y="323"/>
                </a:cxn>
                <a:cxn ang="0">
                  <a:pos x="94" y="332"/>
                </a:cxn>
                <a:cxn ang="0">
                  <a:pos x="81" y="347"/>
                </a:cxn>
                <a:cxn ang="0">
                  <a:pos x="74" y="412"/>
                </a:cxn>
                <a:cxn ang="0">
                  <a:pos x="52" y="412"/>
                </a:cxn>
                <a:cxn ang="0">
                  <a:pos x="44" y="422"/>
                </a:cxn>
                <a:cxn ang="0">
                  <a:pos x="44" y="427"/>
                </a:cxn>
                <a:cxn ang="0">
                  <a:pos x="31" y="427"/>
                </a:cxn>
                <a:cxn ang="0">
                  <a:pos x="22" y="412"/>
                </a:cxn>
                <a:cxn ang="0">
                  <a:pos x="31" y="406"/>
                </a:cxn>
                <a:cxn ang="0">
                  <a:pos x="0" y="338"/>
                </a:cxn>
                <a:cxn ang="0">
                  <a:pos x="0" y="338"/>
                </a:cxn>
                <a:cxn ang="0">
                  <a:pos x="0" y="338"/>
                </a:cxn>
              </a:cxnLst>
              <a:rect l="0" t="0" r="r" b="b"/>
              <a:pathLst>
                <a:path w="173" h="427">
                  <a:moveTo>
                    <a:pt x="0" y="338"/>
                  </a:moveTo>
                  <a:lnTo>
                    <a:pt x="11" y="338"/>
                  </a:lnTo>
                  <a:lnTo>
                    <a:pt x="11" y="308"/>
                  </a:lnTo>
                  <a:lnTo>
                    <a:pt x="22" y="303"/>
                  </a:lnTo>
                  <a:lnTo>
                    <a:pt x="22" y="264"/>
                  </a:lnTo>
                  <a:lnTo>
                    <a:pt x="11" y="224"/>
                  </a:lnTo>
                  <a:lnTo>
                    <a:pt x="22" y="189"/>
                  </a:lnTo>
                  <a:lnTo>
                    <a:pt x="44" y="174"/>
                  </a:lnTo>
                  <a:lnTo>
                    <a:pt x="36" y="152"/>
                  </a:lnTo>
                  <a:lnTo>
                    <a:pt x="52" y="108"/>
                  </a:lnTo>
                  <a:lnTo>
                    <a:pt x="74" y="83"/>
                  </a:lnTo>
                  <a:lnTo>
                    <a:pt x="74" y="61"/>
                  </a:lnTo>
                  <a:lnTo>
                    <a:pt x="89" y="32"/>
                  </a:lnTo>
                  <a:lnTo>
                    <a:pt x="94" y="32"/>
                  </a:lnTo>
                  <a:lnTo>
                    <a:pt x="94" y="17"/>
                  </a:lnTo>
                  <a:lnTo>
                    <a:pt x="124" y="17"/>
                  </a:lnTo>
                  <a:lnTo>
                    <a:pt x="124" y="0"/>
                  </a:lnTo>
                  <a:lnTo>
                    <a:pt x="131" y="0"/>
                  </a:lnTo>
                  <a:lnTo>
                    <a:pt x="166" y="32"/>
                  </a:lnTo>
                  <a:lnTo>
                    <a:pt x="173" y="120"/>
                  </a:lnTo>
                  <a:lnTo>
                    <a:pt x="161" y="120"/>
                  </a:lnTo>
                  <a:lnTo>
                    <a:pt x="140" y="137"/>
                  </a:lnTo>
                  <a:lnTo>
                    <a:pt x="140" y="152"/>
                  </a:lnTo>
                  <a:lnTo>
                    <a:pt x="146" y="167"/>
                  </a:lnTo>
                  <a:lnTo>
                    <a:pt x="103" y="211"/>
                  </a:lnTo>
                  <a:lnTo>
                    <a:pt x="89" y="241"/>
                  </a:lnTo>
                  <a:lnTo>
                    <a:pt x="89" y="285"/>
                  </a:lnTo>
                  <a:lnTo>
                    <a:pt x="103" y="308"/>
                  </a:lnTo>
                  <a:lnTo>
                    <a:pt x="94" y="323"/>
                  </a:lnTo>
                  <a:lnTo>
                    <a:pt x="94" y="332"/>
                  </a:lnTo>
                  <a:lnTo>
                    <a:pt x="81" y="347"/>
                  </a:lnTo>
                  <a:lnTo>
                    <a:pt x="74" y="412"/>
                  </a:lnTo>
                  <a:lnTo>
                    <a:pt x="52" y="412"/>
                  </a:lnTo>
                  <a:lnTo>
                    <a:pt x="44" y="422"/>
                  </a:lnTo>
                  <a:lnTo>
                    <a:pt x="44" y="427"/>
                  </a:lnTo>
                  <a:lnTo>
                    <a:pt x="31" y="427"/>
                  </a:lnTo>
                  <a:lnTo>
                    <a:pt x="22" y="412"/>
                  </a:lnTo>
                  <a:lnTo>
                    <a:pt x="31" y="406"/>
                  </a:lnTo>
                  <a:lnTo>
                    <a:pt x="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6" name="Freeform 196"/>
            <p:cNvSpPr>
              <a:spLocks/>
            </p:cNvSpPr>
            <p:nvPr/>
          </p:nvSpPr>
          <p:spPr bwMode="auto">
            <a:xfrm>
              <a:off x="3245" y="2356"/>
              <a:ext cx="27" cy="60"/>
            </a:xfrm>
            <a:custGeom>
              <a:avLst/>
              <a:gdLst/>
              <a:ahLst/>
              <a:cxnLst>
                <a:cxn ang="0">
                  <a:pos x="22" y="8"/>
                </a:cxn>
                <a:cxn ang="0">
                  <a:pos x="22" y="38"/>
                </a:cxn>
                <a:cxn ang="0">
                  <a:pos x="8" y="60"/>
                </a:cxn>
                <a:cxn ang="0">
                  <a:pos x="0" y="30"/>
                </a:cxn>
                <a:cxn ang="0">
                  <a:pos x="22" y="0"/>
                </a:cxn>
                <a:cxn ang="0">
                  <a:pos x="27" y="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22" y="8"/>
                </a:cxn>
              </a:cxnLst>
              <a:rect l="0" t="0" r="r" b="b"/>
              <a:pathLst>
                <a:path w="27" h="60">
                  <a:moveTo>
                    <a:pt x="22" y="8"/>
                  </a:moveTo>
                  <a:lnTo>
                    <a:pt x="22" y="38"/>
                  </a:lnTo>
                  <a:lnTo>
                    <a:pt x="8" y="60"/>
                  </a:lnTo>
                  <a:lnTo>
                    <a:pt x="0" y="30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22" y="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7" name="Freeform 197"/>
            <p:cNvSpPr>
              <a:spLocks/>
            </p:cNvSpPr>
            <p:nvPr/>
          </p:nvSpPr>
          <p:spPr bwMode="auto">
            <a:xfrm>
              <a:off x="3317" y="2267"/>
              <a:ext cx="125" cy="149"/>
            </a:xfrm>
            <a:custGeom>
              <a:avLst/>
              <a:gdLst/>
              <a:ahLst/>
              <a:cxnLst>
                <a:cxn ang="0">
                  <a:pos x="75" y="8"/>
                </a:cxn>
                <a:cxn ang="0">
                  <a:pos x="82" y="24"/>
                </a:cxn>
                <a:cxn ang="0">
                  <a:pos x="89" y="24"/>
                </a:cxn>
                <a:cxn ang="0">
                  <a:pos x="89" y="45"/>
                </a:cxn>
                <a:cxn ang="0">
                  <a:pos x="82" y="61"/>
                </a:cxn>
                <a:cxn ang="0">
                  <a:pos x="89" y="84"/>
                </a:cxn>
                <a:cxn ang="0">
                  <a:pos x="104" y="91"/>
                </a:cxn>
                <a:cxn ang="0">
                  <a:pos x="119" y="123"/>
                </a:cxn>
                <a:cxn ang="0">
                  <a:pos x="125" y="129"/>
                </a:cxn>
                <a:cxn ang="0">
                  <a:pos x="125" y="136"/>
                </a:cxn>
                <a:cxn ang="0">
                  <a:pos x="104" y="136"/>
                </a:cxn>
                <a:cxn ang="0">
                  <a:pos x="97" y="146"/>
                </a:cxn>
                <a:cxn ang="0">
                  <a:pos x="82" y="136"/>
                </a:cxn>
                <a:cxn ang="0">
                  <a:pos x="75" y="146"/>
                </a:cxn>
                <a:cxn ang="0">
                  <a:pos x="57" y="136"/>
                </a:cxn>
                <a:cxn ang="0">
                  <a:pos x="57" y="129"/>
                </a:cxn>
                <a:cxn ang="0">
                  <a:pos x="20" y="101"/>
                </a:cxn>
                <a:cxn ang="0">
                  <a:pos x="0" y="91"/>
                </a:cxn>
                <a:cxn ang="0">
                  <a:pos x="0" y="76"/>
                </a:cxn>
                <a:cxn ang="0">
                  <a:pos x="20" y="54"/>
                </a:cxn>
                <a:cxn ang="0">
                  <a:pos x="33" y="15"/>
                </a:cxn>
                <a:cxn ang="0">
                  <a:pos x="47" y="8"/>
                </a:cxn>
                <a:cxn ang="0">
                  <a:pos x="47" y="0"/>
                </a:cxn>
                <a:cxn ang="0">
                  <a:pos x="75" y="8"/>
                </a:cxn>
                <a:cxn ang="0">
                  <a:pos x="75" y="8"/>
                </a:cxn>
                <a:cxn ang="0">
                  <a:pos x="75" y="8"/>
                </a:cxn>
              </a:cxnLst>
              <a:rect l="0" t="0" r="r" b="b"/>
              <a:pathLst>
                <a:path w="125" h="146">
                  <a:moveTo>
                    <a:pt x="75" y="8"/>
                  </a:moveTo>
                  <a:lnTo>
                    <a:pt x="82" y="24"/>
                  </a:lnTo>
                  <a:lnTo>
                    <a:pt x="89" y="24"/>
                  </a:lnTo>
                  <a:lnTo>
                    <a:pt x="89" y="45"/>
                  </a:lnTo>
                  <a:lnTo>
                    <a:pt x="82" y="61"/>
                  </a:lnTo>
                  <a:lnTo>
                    <a:pt x="89" y="84"/>
                  </a:lnTo>
                  <a:lnTo>
                    <a:pt x="104" y="91"/>
                  </a:lnTo>
                  <a:lnTo>
                    <a:pt x="119" y="123"/>
                  </a:lnTo>
                  <a:lnTo>
                    <a:pt x="125" y="129"/>
                  </a:lnTo>
                  <a:lnTo>
                    <a:pt x="125" y="136"/>
                  </a:lnTo>
                  <a:lnTo>
                    <a:pt x="104" y="136"/>
                  </a:lnTo>
                  <a:lnTo>
                    <a:pt x="97" y="146"/>
                  </a:lnTo>
                  <a:lnTo>
                    <a:pt x="82" y="136"/>
                  </a:lnTo>
                  <a:lnTo>
                    <a:pt x="75" y="146"/>
                  </a:lnTo>
                  <a:lnTo>
                    <a:pt x="57" y="136"/>
                  </a:lnTo>
                  <a:lnTo>
                    <a:pt x="57" y="129"/>
                  </a:lnTo>
                  <a:lnTo>
                    <a:pt x="20" y="101"/>
                  </a:lnTo>
                  <a:lnTo>
                    <a:pt x="0" y="91"/>
                  </a:lnTo>
                  <a:lnTo>
                    <a:pt x="0" y="76"/>
                  </a:lnTo>
                  <a:lnTo>
                    <a:pt x="20" y="54"/>
                  </a:lnTo>
                  <a:lnTo>
                    <a:pt x="33" y="15"/>
                  </a:lnTo>
                  <a:lnTo>
                    <a:pt x="47" y="8"/>
                  </a:lnTo>
                  <a:lnTo>
                    <a:pt x="47" y="0"/>
                  </a:lnTo>
                  <a:lnTo>
                    <a:pt x="75" y="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8" name="Freeform 198"/>
            <p:cNvSpPr>
              <a:spLocks/>
            </p:cNvSpPr>
            <p:nvPr/>
          </p:nvSpPr>
          <p:spPr bwMode="auto">
            <a:xfrm>
              <a:off x="3215" y="2309"/>
              <a:ext cx="36" cy="2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15" y="28"/>
                </a:cxn>
                <a:cxn ang="0">
                  <a:pos x="23" y="28"/>
                </a:cxn>
                <a:cxn ang="0">
                  <a:pos x="28" y="11"/>
                </a:cxn>
                <a:cxn ang="0">
                  <a:pos x="36" y="0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36" h="28">
                  <a:moveTo>
                    <a:pt x="0" y="11"/>
                  </a:moveTo>
                  <a:lnTo>
                    <a:pt x="15" y="28"/>
                  </a:lnTo>
                  <a:lnTo>
                    <a:pt x="23" y="28"/>
                  </a:lnTo>
                  <a:lnTo>
                    <a:pt x="28" y="11"/>
                  </a:lnTo>
                  <a:lnTo>
                    <a:pt x="36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9" name="Freeform 199"/>
            <p:cNvSpPr>
              <a:spLocks/>
            </p:cNvSpPr>
            <p:nvPr/>
          </p:nvSpPr>
          <p:spPr bwMode="auto">
            <a:xfrm>
              <a:off x="3144" y="2045"/>
              <a:ext cx="50" cy="69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6"/>
                </a:cxn>
                <a:cxn ang="0">
                  <a:pos x="24" y="37"/>
                </a:cxn>
                <a:cxn ang="0">
                  <a:pos x="24" y="69"/>
                </a:cxn>
                <a:cxn ang="0">
                  <a:pos x="29" y="45"/>
                </a:cxn>
                <a:cxn ang="0">
                  <a:pos x="50" y="45"/>
                </a:cxn>
                <a:cxn ang="0">
                  <a:pos x="50" y="37"/>
                </a:cxn>
                <a:cxn ang="0">
                  <a:pos x="45" y="22"/>
                </a:cxn>
                <a:cxn ang="0">
                  <a:pos x="45" y="6"/>
                </a:cxn>
                <a:cxn ang="0">
                  <a:pos x="17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50" h="69">
                  <a:moveTo>
                    <a:pt x="0" y="6"/>
                  </a:moveTo>
                  <a:lnTo>
                    <a:pt x="7" y="6"/>
                  </a:lnTo>
                  <a:lnTo>
                    <a:pt x="24" y="37"/>
                  </a:lnTo>
                  <a:lnTo>
                    <a:pt x="24" y="69"/>
                  </a:lnTo>
                  <a:lnTo>
                    <a:pt x="29" y="45"/>
                  </a:lnTo>
                  <a:lnTo>
                    <a:pt x="50" y="45"/>
                  </a:lnTo>
                  <a:lnTo>
                    <a:pt x="50" y="37"/>
                  </a:lnTo>
                  <a:lnTo>
                    <a:pt x="45" y="22"/>
                  </a:lnTo>
                  <a:lnTo>
                    <a:pt x="45" y="6"/>
                  </a:lnTo>
                  <a:lnTo>
                    <a:pt x="17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0" name="Freeform 200"/>
            <p:cNvSpPr>
              <a:spLocks/>
            </p:cNvSpPr>
            <p:nvPr/>
          </p:nvSpPr>
          <p:spPr bwMode="auto">
            <a:xfrm>
              <a:off x="2682" y="1885"/>
              <a:ext cx="38" cy="42"/>
            </a:xfrm>
            <a:custGeom>
              <a:avLst/>
              <a:gdLst/>
              <a:ahLst/>
              <a:cxnLst>
                <a:cxn ang="0">
                  <a:pos x="30" y="42"/>
                </a:cxn>
                <a:cxn ang="0">
                  <a:pos x="30" y="32"/>
                </a:cxn>
                <a:cxn ang="0">
                  <a:pos x="8" y="32"/>
                </a:cxn>
                <a:cxn ang="0">
                  <a:pos x="0" y="25"/>
                </a:cxn>
                <a:cxn ang="0">
                  <a:pos x="8" y="0"/>
                </a:cxn>
                <a:cxn ang="0">
                  <a:pos x="30" y="19"/>
                </a:cxn>
                <a:cxn ang="0">
                  <a:pos x="38" y="32"/>
                </a:cxn>
                <a:cxn ang="0">
                  <a:pos x="30" y="42"/>
                </a:cxn>
                <a:cxn ang="0">
                  <a:pos x="30" y="42"/>
                </a:cxn>
                <a:cxn ang="0">
                  <a:pos x="30" y="42"/>
                </a:cxn>
              </a:cxnLst>
              <a:rect l="0" t="0" r="r" b="b"/>
              <a:pathLst>
                <a:path w="38" h="42">
                  <a:moveTo>
                    <a:pt x="30" y="42"/>
                  </a:moveTo>
                  <a:lnTo>
                    <a:pt x="30" y="32"/>
                  </a:lnTo>
                  <a:lnTo>
                    <a:pt x="8" y="32"/>
                  </a:lnTo>
                  <a:lnTo>
                    <a:pt x="0" y="25"/>
                  </a:lnTo>
                  <a:lnTo>
                    <a:pt x="8" y="0"/>
                  </a:lnTo>
                  <a:lnTo>
                    <a:pt x="30" y="19"/>
                  </a:lnTo>
                  <a:lnTo>
                    <a:pt x="38" y="32"/>
                  </a:lnTo>
                  <a:lnTo>
                    <a:pt x="3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1" name="Freeform 201"/>
            <p:cNvSpPr>
              <a:spLocks/>
            </p:cNvSpPr>
            <p:nvPr/>
          </p:nvSpPr>
          <p:spPr bwMode="auto">
            <a:xfrm>
              <a:off x="2647" y="1885"/>
              <a:ext cx="65" cy="99"/>
            </a:xfrm>
            <a:custGeom>
              <a:avLst/>
              <a:gdLst/>
              <a:ahLst/>
              <a:cxnLst>
                <a:cxn ang="0">
                  <a:pos x="43" y="0"/>
                </a:cxn>
                <a:cxn ang="0">
                  <a:pos x="35" y="24"/>
                </a:cxn>
                <a:cxn ang="0">
                  <a:pos x="43" y="30"/>
                </a:cxn>
                <a:cxn ang="0">
                  <a:pos x="65" y="30"/>
                </a:cxn>
                <a:cxn ang="0">
                  <a:pos x="65" y="64"/>
                </a:cxn>
                <a:cxn ang="0">
                  <a:pos x="48" y="84"/>
                </a:cxn>
                <a:cxn ang="0">
                  <a:pos x="5" y="99"/>
                </a:cxn>
                <a:cxn ang="0">
                  <a:pos x="0" y="84"/>
                </a:cxn>
                <a:cxn ang="0">
                  <a:pos x="5" y="84"/>
                </a:cxn>
                <a:cxn ang="0">
                  <a:pos x="20" y="64"/>
                </a:cxn>
                <a:cxn ang="0">
                  <a:pos x="5" y="56"/>
                </a:cxn>
                <a:cxn ang="0">
                  <a:pos x="20" y="40"/>
                </a:cxn>
                <a:cxn ang="0">
                  <a:pos x="5" y="40"/>
                </a:cxn>
                <a:cxn ang="0">
                  <a:pos x="5" y="30"/>
                </a:cxn>
                <a:cxn ang="0">
                  <a:pos x="26" y="30"/>
                </a:cxn>
                <a:cxn ang="0">
                  <a:pos x="35" y="24"/>
                </a:cxn>
                <a:cxn ang="0">
                  <a:pos x="26" y="24"/>
                </a:cxn>
                <a:cxn ang="0">
                  <a:pos x="26" y="15"/>
                </a:cxn>
                <a:cxn ang="0">
                  <a:pos x="43" y="0"/>
                </a:cxn>
                <a:cxn ang="0">
                  <a:pos x="43" y="0"/>
                </a:cxn>
                <a:cxn ang="0">
                  <a:pos x="43" y="0"/>
                </a:cxn>
              </a:cxnLst>
              <a:rect l="0" t="0" r="r" b="b"/>
              <a:pathLst>
                <a:path w="65" h="99">
                  <a:moveTo>
                    <a:pt x="43" y="0"/>
                  </a:moveTo>
                  <a:lnTo>
                    <a:pt x="35" y="24"/>
                  </a:lnTo>
                  <a:lnTo>
                    <a:pt x="43" y="30"/>
                  </a:lnTo>
                  <a:lnTo>
                    <a:pt x="65" y="30"/>
                  </a:lnTo>
                  <a:lnTo>
                    <a:pt x="65" y="64"/>
                  </a:lnTo>
                  <a:lnTo>
                    <a:pt x="48" y="84"/>
                  </a:lnTo>
                  <a:lnTo>
                    <a:pt x="5" y="99"/>
                  </a:lnTo>
                  <a:lnTo>
                    <a:pt x="0" y="84"/>
                  </a:lnTo>
                  <a:lnTo>
                    <a:pt x="5" y="84"/>
                  </a:lnTo>
                  <a:lnTo>
                    <a:pt x="20" y="64"/>
                  </a:lnTo>
                  <a:lnTo>
                    <a:pt x="5" y="56"/>
                  </a:lnTo>
                  <a:lnTo>
                    <a:pt x="20" y="40"/>
                  </a:lnTo>
                  <a:lnTo>
                    <a:pt x="5" y="40"/>
                  </a:lnTo>
                  <a:lnTo>
                    <a:pt x="5" y="30"/>
                  </a:lnTo>
                  <a:lnTo>
                    <a:pt x="26" y="30"/>
                  </a:lnTo>
                  <a:lnTo>
                    <a:pt x="35" y="24"/>
                  </a:lnTo>
                  <a:lnTo>
                    <a:pt x="26" y="24"/>
                  </a:lnTo>
                  <a:lnTo>
                    <a:pt x="26" y="15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2" name="Freeform 202"/>
            <p:cNvSpPr>
              <a:spLocks/>
            </p:cNvSpPr>
            <p:nvPr/>
          </p:nvSpPr>
          <p:spPr bwMode="auto">
            <a:xfrm>
              <a:off x="2896" y="1833"/>
              <a:ext cx="40" cy="69"/>
            </a:xfrm>
            <a:custGeom>
              <a:avLst/>
              <a:gdLst/>
              <a:ahLst/>
              <a:cxnLst>
                <a:cxn ang="0">
                  <a:pos x="10" y="69"/>
                </a:cxn>
                <a:cxn ang="0">
                  <a:pos x="30" y="69"/>
                </a:cxn>
                <a:cxn ang="0">
                  <a:pos x="35" y="37"/>
                </a:cxn>
                <a:cxn ang="0">
                  <a:pos x="40" y="37"/>
                </a:cxn>
                <a:cxn ang="0">
                  <a:pos x="40" y="30"/>
                </a:cxn>
                <a:cxn ang="0">
                  <a:pos x="35" y="30"/>
                </a:cxn>
                <a:cxn ang="0">
                  <a:pos x="35" y="0"/>
                </a:cxn>
                <a:cxn ang="0">
                  <a:pos x="10" y="5"/>
                </a:cxn>
                <a:cxn ang="0">
                  <a:pos x="0" y="30"/>
                </a:cxn>
                <a:cxn ang="0">
                  <a:pos x="0" y="47"/>
                </a:cxn>
                <a:cxn ang="0">
                  <a:pos x="10" y="54"/>
                </a:cxn>
                <a:cxn ang="0">
                  <a:pos x="10" y="69"/>
                </a:cxn>
                <a:cxn ang="0">
                  <a:pos x="10" y="69"/>
                </a:cxn>
                <a:cxn ang="0">
                  <a:pos x="10" y="6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lnTo>
                    <a:pt x="30" y="69"/>
                  </a:lnTo>
                  <a:lnTo>
                    <a:pt x="35" y="37"/>
                  </a:lnTo>
                  <a:lnTo>
                    <a:pt x="40" y="37"/>
                  </a:lnTo>
                  <a:lnTo>
                    <a:pt x="40" y="30"/>
                  </a:lnTo>
                  <a:lnTo>
                    <a:pt x="35" y="30"/>
                  </a:lnTo>
                  <a:lnTo>
                    <a:pt x="35" y="0"/>
                  </a:lnTo>
                  <a:lnTo>
                    <a:pt x="10" y="5"/>
                  </a:lnTo>
                  <a:lnTo>
                    <a:pt x="0" y="30"/>
                  </a:lnTo>
                  <a:lnTo>
                    <a:pt x="0" y="47"/>
                  </a:lnTo>
                  <a:lnTo>
                    <a:pt x="10" y="54"/>
                  </a:lnTo>
                  <a:lnTo>
                    <a:pt x="10" y="6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3" name="Freeform 203"/>
            <p:cNvSpPr>
              <a:spLocks/>
            </p:cNvSpPr>
            <p:nvPr/>
          </p:nvSpPr>
          <p:spPr bwMode="auto">
            <a:xfrm>
              <a:off x="2839" y="1942"/>
              <a:ext cx="51" cy="56"/>
            </a:xfrm>
            <a:custGeom>
              <a:avLst/>
              <a:gdLst/>
              <a:ahLst/>
              <a:cxnLst>
                <a:cxn ang="0">
                  <a:pos x="37" y="56"/>
                </a:cxn>
                <a:cxn ang="0">
                  <a:pos x="37" y="27"/>
                </a:cxn>
                <a:cxn ang="0">
                  <a:pos x="42" y="20"/>
                </a:cxn>
                <a:cxn ang="0">
                  <a:pos x="51" y="0"/>
                </a:cxn>
                <a:cxn ang="0">
                  <a:pos x="24" y="9"/>
                </a:cxn>
                <a:cxn ang="0">
                  <a:pos x="37" y="20"/>
                </a:cxn>
                <a:cxn ang="0">
                  <a:pos x="24" y="20"/>
                </a:cxn>
                <a:cxn ang="0">
                  <a:pos x="24" y="15"/>
                </a:cxn>
                <a:cxn ang="0">
                  <a:pos x="15" y="15"/>
                </a:cxn>
                <a:cxn ang="0">
                  <a:pos x="0" y="49"/>
                </a:cxn>
                <a:cxn ang="0">
                  <a:pos x="24" y="49"/>
                </a:cxn>
                <a:cxn ang="0">
                  <a:pos x="37" y="56"/>
                </a:cxn>
                <a:cxn ang="0">
                  <a:pos x="37" y="56"/>
                </a:cxn>
                <a:cxn ang="0">
                  <a:pos x="37" y="56"/>
                </a:cxn>
              </a:cxnLst>
              <a:rect l="0" t="0" r="r" b="b"/>
              <a:pathLst>
                <a:path w="51" h="56">
                  <a:moveTo>
                    <a:pt x="37" y="56"/>
                  </a:moveTo>
                  <a:lnTo>
                    <a:pt x="37" y="27"/>
                  </a:lnTo>
                  <a:lnTo>
                    <a:pt x="42" y="20"/>
                  </a:lnTo>
                  <a:lnTo>
                    <a:pt x="51" y="0"/>
                  </a:lnTo>
                  <a:lnTo>
                    <a:pt x="24" y="9"/>
                  </a:lnTo>
                  <a:lnTo>
                    <a:pt x="37" y="20"/>
                  </a:lnTo>
                  <a:lnTo>
                    <a:pt x="24" y="20"/>
                  </a:lnTo>
                  <a:lnTo>
                    <a:pt x="24" y="15"/>
                  </a:lnTo>
                  <a:lnTo>
                    <a:pt x="15" y="15"/>
                  </a:lnTo>
                  <a:lnTo>
                    <a:pt x="0" y="49"/>
                  </a:lnTo>
                  <a:lnTo>
                    <a:pt x="24" y="49"/>
                  </a:lnTo>
                  <a:lnTo>
                    <a:pt x="37" y="5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4" name="Freeform 204"/>
            <p:cNvSpPr>
              <a:spLocks/>
            </p:cNvSpPr>
            <p:nvPr/>
          </p:nvSpPr>
          <p:spPr bwMode="auto">
            <a:xfrm>
              <a:off x="2826" y="1991"/>
              <a:ext cx="50" cy="37"/>
            </a:xfrm>
            <a:custGeom>
              <a:avLst/>
              <a:gdLst/>
              <a:ahLst/>
              <a:cxnLst>
                <a:cxn ang="0">
                  <a:pos x="38" y="37"/>
                </a:cxn>
                <a:cxn ang="0">
                  <a:pos x="30" y="37"/>
                </a:cxn>
                <a:cxn ang="0">
                  <a:pos x="30" y="30"/>
                </a:cxn>
                <a:cxn ang="0">
                  <a:pos x="22" y="30"/>
                </a:cxn>
                <a:cxn ang="0">
                  <a:pos x="22" y="15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38" y="0"/>
                </a:cxn>
                <a:cxn ang="0">
                  <a:pos x="50" y="8"/>
                </a:cxn>
                <a:cxn ang="0">
                  <a:pos x="50" y="30"/>
                </a:cxn>
                <a:cxn ang="0">
                  <a:pos x="38" y="30"/>
                </a:cxn>
                <a:cxn ang="0">
                  <a:pos x="38" y="37"/>
                </a:cxn>
                <a:cxn ang="0">
                  <a:pos x="38" y="37"/>
                </a:cxn>
                <a:cxn ang="0">
                  <a:pos x="38" y="37"/>
                </a:cxn>
              </a:cxnLst>
              <a:rect l="0" t="0" r="r" b="b"/>
              <a:pathLst>
                <a:path w="50" h="37">
                  <a:moveTo>
                    <a:pt x="38" y="37"/>
                  </a:moveTo>
                  <a:lnTo>
                    <a:pt x="30" y="37"/>
                  </a:lnTo>
                  <a:lnTo>
                    <a:pt x="30" y="30"/>
                  </a:lnTo>
                  <a:lnTo>
                    <a:pt x="22" y="30"/>
                  </a:lnTo>
                  <a:lnTo>
                    <a:pt x="22" y="15"/>
                  </a:lnTo>
                  <a:lnTo>
                    <a:pt x="0" y="8"/>
                  </a:lnTo>
                  <a:lnTo>
                    <a:pt x="0" y="0"/>
                  </a:lnTo>
                  <a:lnTo>
                    <a:pt x="38" y="0"/>
                  </a:lnTo>
                  <a:lnTo>
                    <a:pt x="50" y="8"/>
                  </a:lnTo>
                  <a:lnTo>
                    <a:pt x="50" y="30"/>
                  </a:lnTo>
                  <a:lnTo>
                    <a:pt x="38" y="30"/>
                  </a:lnTo>
                  <a:lnTo>
                    <a:pt x="38" y="3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5" name="Freeform 205"/>
            <p:cNvSpPr>
              <a:spLocks/>
            </p:cNvSpPr>
            <p:nvPr/>
          </p:nvSpPr>
          <p:spPr bwMode="auto">
            <a:xfrm>
              <a:off x="2982" y="1902"/>
              <a:ext cx="127" cy="138"/>
            </a:xfrm>
            <a:custGeom>
              <a:avLst/>
              <a:gdLst/>
              <a:ahLst/>
              <a:cxnLst>
                <a:cxn ang="0">
                  <a:pos x="115" y="138"/>
                </a:cxn>
                <a:cxn ang="0">
                  <a:pos x="127" y="106"/>
                </a:cxn>
                <a:cxn ang="0">
                  <a:pos x="120" y="60"/>
                </a:cxn>
                <a:cxn ang="0">
                  <a:pos x="127" y="47"/>
                </a:cxn>
                <a:cxn ang="0">
                  <a:pos x="115" y="15"/>
                </a:cxn>
                <a:cxn ang="0">
                  <a:pos x="94" y="15"/>
                </a:cxn>
                <a:cxn ang="0">
                  <a:pos x="72" y="7"/>
                </a:cxn>
                <a:cxn ang="0">
                  <a:pos x="72" y="15"/>
                </a:cxn>
                <a:cxn ang="0">
                  <a:pos x="57" y="15"/>
                </a:cxn>
                <a:cxn ang="0">
                  <a:pos x="48" y="0"/>
                </a:cxn>
                <a:cxn ang="0">
                  <a:pos x="0" y="25"/>
                </a:cxn>
                <a:cxn ang="0">
                  <a:pos x="8" y="91"/>
                </a:cxn>
                <a:cxn ang="0">
                  <a:pos x="35" y="106"/>
                </a:cxn>
                <a:cxn ang="0">
                  <a:pos x="42" y="106"/>
                </a:cxn>
                <a:cxn ang="0">
                  <a:pos x="57" y="128"/>
                </a:cxn>
                <a:cxn ang="0">
                  <a:pos x="72" y="128"/>
                </a:cxn>
                <a:cxn ang="0">
                  <a:pos x="78" y="138"/>
                </a:cxn>
                <a:cxn ang="0">
                  <a:pos x="94" y="128"/>
                </a:cxn>
                <a:cxn ang="0">
                  <a:pos x="115" y="138"/>
                </a:cxn>
                <a:cxn ang="0">
                  <a:pos x="115" y="138"/>
                </a:cxn>
                <a:cxn ang="0">
                  <a:pos x="115" y="138"/>
                </a:cxn>
              </a:cxnLst>
              <a:rect l="0" t="0" r="r" b="b"/>
              <a:pathLst>
                <a:path w="127" h="138">
                  <a:moveTo>
                    <a:pt x="115" y="138"/>
                  </a:moveTo>
                  <a:lnTo>
                    <a:pt x="127" y="106"/>
                  </a:lnTo>
                  <a:lnTo>
                    <a:pt x="120" y="60"/>
                  </a:lnTo>
                  <a:lnTo>
                    <a:pt x="127" y="47"/>
                  </a:lnTo>
                  <a:lnTo>
                    <a:pt x="115" y="15"/>
                  </a:lnTo>
                  <a:lnTo>
                    <a:pt x="94" y="15"/>
                  </a:lnTo>
                  <a:lnTo>
                    <a:pt x="72" y="7"/>
                  </a:lnTo>
                  <a:lnTo>
                    <a:pt x="72" y="15"/>
                  </a:lnTo>
                  <a:lnTo>
                    <a:pt x="57" y="15"/>
                  </a:lnTo>
                  <a:lnTo>
                    <a:pt x="48" y="0"/>
                  </a:lnTo>
                  <a:lnTo>
                    <a:pt x="0" y="25"/>
                  </a:lnTo>
                  <a:lnTo>
                    <a:pt x="8" y="91"/>
                  </a:lnTo>
                  <a:lnTo>
                    <a:pt x="35" y="106"/>
                  </a:lnTo>
                  <a:lnTo>
                    <a:pt x="42" y="106"/>
                  </a:lnTo>
                  <a:lnTo>
                    <a:pt x="57" y="128"/>
                  </a:lnTo>
                  <a:lnTo>
                    <a:pt x="72" y="128"/>
                  </a:lnTo>
                  <a:lnTo>
                    <a:pt x="78" y="138"/>
                  </a:lnTo>
                  <a:lnTo>
                    <a:pt x="94" y="128"/>
                  </a:lnTo>
                  <a:lnTo>
                    <a:pt x="115" y="1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6" name="Freeform 206"/>
            <p:cNvSpPr>
              <a:spLocks/>
            </p:cNvSpPr>
            <p:nvPr/>
          </p:nvSpPr>
          <p:spPr bwMode="auto">
            <a:xfrm>
              <a:off x="2874" y="1902"/>
              <a:ext cx="114" cy="175"/>
            </a:xfrm>
            <a:custGeom>
              <a:avLst/>
              <a:gdLst/>
              <a:ahLst/>
              <a:cxnLst>
                <a:cxn ang="0">
                  <a:pos x="64" y="25"/>
                </a:cxn>
                <a:cxn ang="0">
                  <a:pos x="101" y="7"/>
                </a:cxn>
                <a:cxn ang="0">
                  <a:pos x="101" y="15"/>
                </a:cxn>
                <a:cxn ang="0">
                  <a:pos x="93" y="15"/>
                </a:cxn>
                <a:cxn ang="0">
                  <a:pos x="106" y="25"/>
                </a:cxn>
                <a:cxn ang="0">
                  <a:pos x="114" y="91"/>
                </a:cxn>
                <a:cxn ang="0">
                  <a:pos x="106" y="91"/>
                </a:cxn>
                <a:cxn ang="0">
                  <a:pos x="73" y="107"/>
                </a:cxn>
                <a:cxn ang="0">
                  <a:pos x="84" y="129"/>
                </a:cxn>
                <a:cxn ang="0">
                  <a:pos x="101" y="146"/>
                </a:cxn>
                <a:cxn ang="0">
                  <a:pos x="93" y="151"/>
                </a:cxn>
                <a:cxn ang="0">
                  <a:pos x="93" y="168"/>
                </a:cxn>
                <a:cxn ang="0">
                  <a:pos x="16" y="175"/>
                </a:cxn>
                <a:cxn ang="0">
                  <a:pos x="21" y="146"/>
                </a:cxn>
                <a:cxn ang="0">
                  <a:pos x="0" y="129"/>
                </a:cxn>
                <a:cxn ang="0">
                  <a:pos x="0" y="67"/>
                </a:cxn>
                <a:cxn ang="0">
                  <a:pos x="9" y="60"/>
                </a:cxn>
                <a:cxn ang="0">
                  <a:pos x="16" y="39"/>
                </a:cxn>
                <a:cxn ang="0">
                  <a:pos x="31" y="39"/>
                </a:cxn>
                <a:cxn ang="0">
                  <a:pos x="42" y="15"/>
                </a:cxn>
                <a:cxn ang="0">
                  <a:pos x="31" y="15"/>
                </a:cxn>
                <a:cxn ang="0">
                  <a:pos x="42" y="7"/>
                </a:cxn>
                <a:cxn ang="0">
                  <a:pos x="31" y="0"/>
                </a:cxn>
                <a:cxn ang="0">
                  <a:pos x="51" y="0"/>
                </a:cxn>
                <a:cxn ang="0">
                  <a:pos x="51" y="7"/>
                </a:cxn>
                <a:cxn ang="0">
                  <a:pos x="64" y="15"/>
                </a:cxn>
                <a:cxn ang="0">
                  <a:pos x="57" y="25"/>
                </a:cxn>
                <a:cxn ang="0">
                  <a:pos x="64" y="25"/>
                </a:cxn>
                <a:cxn ang="0">
                  <a:pos x="64" y="25"/>
                </a:cxn>
              </a:cxnLst>
              <a:rect l="0" t="0" r="r" b="b"/>
              <a:pathLst>
                <a:path w="114" h="175">
                  <a:moveTo>
                    <a:pt x="64" y="25"/>
                  </a:moveTo>
                  <a:lnTo>
                    <a:pt x="101" y="7"/>
                  </a:lnTo>
                  <a:lnTo>
                    <a:pt x="101" y="15"/>
                  </a:lnTo>
                  <a:lnTo>
                    <a:pt x="93" y="15"/>
                  </a:lnTo>
                  <a:lnTo>
                    <a:pt x="106" y="25"/>
                  </a:lnTo>
                  <a:lnTo>
                    <a:pt x="114" y="91"/>
                  </a:lnTo>
                  <a:lnTo>
                    <a:pt x="106" y="91"/>
                  </a:lnTo>
                  <a:lnTo>
                    <a:pt x="73" y="107"/>
                  </a:lnTo>
                  <a:lnTo>
                    <a:pt x="84" y="129"/>
                  </a:lnTo>
                  <a:lnTo>
                    <a:pt x="101" y="146"/>
                  </a:lnTo>
                  <a:lnTo>
                    <a:pt x="93" y="151"/>
                  </a:lnTo>
                  <a:lnTo>
                    <a:pt x="93" y="168"/>
                  </a:lnTo>
                  <a:lnTo>
                    <a:pt x="16" y="175"/>
                  </a:lnTo>
                  <a:lnTo>
                    <a:pt x="21" y="146"/>
                  </a:lnTo>
                  <a:lnTo>
                    <a:pt x="0" y="129"/>
                  </a:lnTo>
                  <a:lnTo>
                    <a:pt x="0" y="67"/>
                  </a:lnTo>
                  <a:lnTo>
                    <a:pt x="9" y="60"/>
                  </a:lnTo>
                  <a:lnTo>
                    <a:pt x="16" y="39"/>
                  </a:lnTo>
                  <a:lnTo>
                    <a:pt x="31" y="39"/>
                  </a:lnTo>
                  <a:lnTo>
                    <a:pt x="42" y="15"/>
                  </a:lnTo>
                  <a:lnTo>
                    <a:pt x="31" y="15"/>
                  </a:lnTo>
                  <a:lnTo>
                    <a:pt x="42" y="7"/>
                  </a:lnTo>
                  <a:lnTo>
                    <a:pt x="31" y="0"/>
                  </a:lnTo>
                  <a:lnTo>
                    <a:pt x="51" y="0"/>
                  </a:lnTo>
                  <a:lnTo>
                    <a:pt x="51" y="7"/>
                  </a:lnTo>
                  <a:lnTo>
                    <a:pt x="64" y="15"/>
                  </a:lnTo>
                  <a:lnTo>
                    <a:pt x="57" y="25"/>
                  </a:lnTo>
                  <a:lnTo>
                    <a:pt x="64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7" name="Freeform 208"/>
            <p:cNvSpPr>
              <a:spLocks/>
            </p:cNvSpPr>
            <p:nvPr/>
          </p:nvSpPr>
          <p:spPr bwMode="auto">
            <a:xfrm>
              <a:off x="2916" y="2040"/>
              <a:ext cx="101" cy="52"/>
            </a:xfrm>
            <a:custGeom>
              <a:avLst/>
              <a:gdLst/>
              <a:ahLst/>
              <a:cxnLst>
                <a:cxn ang="0">
                  <a:pos x="0" y="37"/>
                </a:cxn>
                <a:cxn ang="0">
                  <a:pos x="15" y="37"/>
                </a:cxn>
                <a:cxn ang="0">
                  <a:pos x="51" y="27"/>
                </a:cxn>
                <a:cxn ang="0">
                  <a:pos x="51" y="13"/>
                </a:cxn>
                <a:cxn ang="0">
                  <a:pos x="59" y="6"/>
                </a:cxn>
                <a:cxn ang="0">
                  <a:pos x="72" y="6"/>
                </a:cxn>
                <a:cxn ang="0">
                  <a:pos x="72" y="0"/>
                </a:cxn>
                <a:cxn ang="0">
                  <a:pos x="101" y="6"/>
                </a:cxn>
                <a:cxn ang="0">
                  <a:pos x="101" y="27"/>
                </a:cxn>
                <a:cxn ang="0">
                  <a:pos x="92" y="43"/>
                </a:cxn>
                <a:cxn ang="0">
                  <a:pos x="59" y="52"/>
                </a:cxn>
                <a:cxn ang="0">
                  <a:pos x="42" y="43"/>
                </a:cxn>
                <a:cxn ang="0">
                  <a:pos x="10" y="43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0" y="37"/>
                </a:cxn>
              </a:cxnLst>
              <a:rect l="0" t="0" r="r" b="b"/>
              <a:pathLst>
                <a:path w="101" h="52">
                  <a:moveTo>
                    <a:pt x="0" y="37"/>
                  </a:moveTo>
                  <a:lnTo>
                    <a:pt x="15" y="37"/>
                  </a:lnTo>
                  <a:lnTo>
                    <a:pt x="51" y="27"/>
                  </a:lnTo>
                  <a:lnTo>
                    <a:pt x="51" y="13"/>
                  </a:lnTo>
                  <a:lnTo>
                    <a:pt x="59" y="6"/>
                  </a:lnTo>
                  <a:lnTo>
                    <a:pt x="72" y="6"/>
                  </a:lnTo>
                  <a:lnTo>
                    <a:pt x="72" y="0"/>
                  </a:lnTo>
                  <a:lnTo>
                    <a:pt x="101" y="6"/>
                  </a:lnTo>
                  <a:lnTo>
                    <a:pt x="101" y="27"/>
                  </a:lnTo>
                  <a:lnTo>
                    <a:pt x="92" y="43"/>
                  </a:lnTo>
                  <a:lnTo>
                    <a:pt x="59" y="52"/>
                  </a:lnTo>
                  <a:lnTo>
                    <a:pt x="42" y="43"/>
                  </a:lnTo>
                  <a:lnTo>
                    <a:pt x="10" y="43"/>
                  </a:lnTo>
                  <a:lnTo>
                    <a:pt x="0" y="3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8" name="Freeform 209"/>
            <p:cNvSpPr>
              <a:spLocks/>
            </p:cNvSpPr>
            <p:nvPr/>
          </p:nvSpPr>
          <p:spPr bwMode="auto">
            <a:xfrm>
              <a:off x="2724" y="1991"/>
              <a:ext cx="172" cy="18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87" y="8"/>
                </a:cxn>
                <a:cxn ang="0">
                  <a:pos x="87" y="32"/>
                </a:cxn>
                <a:cxn ang="0">
                  <a:pos x="58" y="47"/>
                </a:cxn>
                <a:cxn ang="0">
                  <a:pos x="52" y="47"/>
                </a:cxn>
                <a:cxn ang="0">
                  <a:pos x="45" y="39"/>
                </a:cxn>
                <a:cxn ang="0">
                  <a:pos x="37" y="39"/>
                </a:cxn>
                <a:cxn ang="0">
                  <a:pos x="45" y="54"/>
                </a:cxn>
                <a:cxn ang="0">
                  <a:pos x="30" y="62"/>
                </a:cxn>
                <a:cxn ang="0">
                  <a:pos x="30" y="54"/>
                </a:cxn>
                <a:cxn ang="0">
                  <a:pos x="0" y="62"/>
                </a:cxn>
                <a:cxn ang="0">
                  <a:pos x="0" y="76"/>
                </a:cxn>
                <a:cxn ang="0">
                  <a:pos x="37" y="84"/>
                </a:cxn>
                <a:cxn ang="0">
                  <a:pos x="52" y="106"/>
                </a:cxn>
                <a:cxn ang="0">
                  <a:pos x="45" y="168"/>
                </a:cxn>
                <a:cxn ang="0">
                  <a:pos x="58" y="178"/>
                </a:cxn>
                <a:cxn ang="0">
                  <a:pos x="102" y="185"/>
                </a:cxn>
                <a:cxn ang="0">
                  <a:pos x="102" y="178"/>
                </a:cxn>
                <a:cxn ang="0">
                  <a:pos x="124" y="168"/>
                </a:cxn>
                <a:cxn ang="0">
                  <a:pos x="150" y="178"/>
                </a:cxn>
                <a:cxn ang="0">
                  <a:pos x="161" y="178"/>
                </a:cxn>
                <a:cxn ang="0">
                  <a:pos x="166" y="160"/>
                </a:cxn>
                <a:cxn ang="0">
                  <a:pos x="161" y="138"/>
                </a:cxn>
                <a:cxn ang="0">
                  <a:pos x="161" y="101"/>
                </a:cxn>
                <a:cxn ang="0">
                  <a:pos x="150" y="106"/>
                </a:cxn>
                <a:cxn ang="0">
                  <a:pos x="150" y="101"/>
                </a:cxn>
                <a:cxn ang="0">
                  <a:pos x="161" y="84"/>
                </a:cxn>
                <a:cxn ang="0">
                  <a:pos x="166" y="84"/>
                </a:cxn>
                <a:cxn ang="0">
                  <a:pos x="172" y="54"/>
                </a:cxn>
                <a:cxn ang="0">
                  <a:pos x="150" y="39"/>
                </a:cxn>
                <a:cxn ang="0">
                  <a:pos x="130" y="39"/>
                </a:cxn>
                <a:cxn ang="0">
                  <a:pos x="130" y="32"/>
                </a:cxn>
                <a:cxn ang="0">
                  <a:pos x="124" y="32"/>
                </a:cxn>
                <a:cxn ang="0">
                  <a:pos x="124" y="15"/>
                </a:cxn>
                <a:cxn ang="0">
                  <a:pos x="102" y="8"/>
                </a:cxn>
                <a:cxn ang="0">
                  <a:pos x="102" y="0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72" h="185">
                  <a:moveTo>
                    <a:pt x="102" y="0"/>
                  </a:moveTo>
                  <a:lnTo>
                    <a:pt x="87" y="8"/>
                  </a:lnTo>
                  <a:lnTo>
                    <a:pt x="87" y="32"/>
                  </a:lnTo>
                  <a:lnTo>
                    <a:pt x="58" y="47"/>
                  </a:lnTo>
                  <a:lnTo>
                    <a:pt x="52" y="47"/>
                  </a:lnTo>
                  <a:lnTo>
                    <a:pt x="45" y="39"/>
                  </a:lnTo>
                  <a:lnTo>
                    <a:pt x="37" y="39"/>
                  </a:lnTo>
                  <a:lnTo>
                    <a:pt x="45" y="54"/>
                  </a:lnTo>
                  <a:lnTo>
                    <a:pt x="30" y="62"/>
                  </a:lnTo>
                  <a:lnTo>
                    <a:pt x="30" y="54"/>
                  </a:lnTo>
                  <a:lnTo>
                    <a:pt x="0" y="62"/>
                  </a:lnTo>
                  <a:lnTo>
                    <a:pt x="0" y="76"/>
                  </a:lnTo>
                  <a:lnTo>
                    <a:pt x="37" y="84"/>
                  </a:lnTo>
                  <a:lnTo>
                    <a:pt x="52" y="106"/>
                  </a:lnTo>
                  <a:lnTo>
                    <a:pt x="45" y="168"/>
                  </a:lnTo>
                  <a:lnTo>
                    <a:pt x="58" y="178"/>
                  </a:lnTo>
                  <a:lnTo>
                    <a:pt x="102" y="185"/>
                  </a:lnTo>
                  <a:lnTo>
                    <a:pt x="102" y="178"/>
                  </a:lnTo>
                  <a:lnTo>
                    <a:pt x="124" y="168"/>
                  </a:lnTo>
                  <a:lnTo>
                    <a:pt x="150" y="178"/>
                  </a:lnTo>
                  <a:lnTo>
                    <a:pt x="161" y="178"/>
                  </a:lnTo>
                  <a:lnTo>
                    <a:pt x="166" y="160"/>
                  </a:lnTo>
                  <a:lnTo>
                    <a:pt x="161" y="138"/>
                  </a:lnTo>
                  <a:lnTo>
                    <a:pt x="161" y="101"/>
                  </a:lnTo>
                  <a:lnTo>
                    <a:pt x="150" y="106"/>
                  </a:lnTo>
                  <a:lnTo>
                    <a:pt x="150" y="101"/>
                  </a:lnTo>
                  <a:lnTo>
                    <a:pt x="161" y="84"/>
                  </a:lnTo>
                  <a:lnTo>
                    <a:pt x="166" y="84"/>
                  </a:lnTo>
                  <a:lnTo>
                    <a:pt x="172" y="54"/>
                  </a:lnTo>
                  <a:lnTo>
                    <a:pt x="150" y="39"/>
                  </a:lnTo>
                  <a:lnTo>
                    <a:pt x="130" y="39"/>
                  </a:lnTo>
                  <a:lnTo>
                    <a:pt x="130" y="32"/>
                  </a:lnTo>
                  <a:lnTo>
                    <a:pt x="124" y="32"/>
                  </a:lnTo>
                  <a:lnTo>
                    <a:pt x="124" y="15"/>
                  </a:lnTo>
                  <a:lnTo>
                    <a:pt x="102" y="8"/>
                  </a:lnTo>
                  <a:lnTo>
                    <a:pt x="10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9" name="Freeform 210"/>
            <p:cNvSpPr>
              <a:spLocks/>
            </p:cNvSpPr>
            <p:nvPr/>
          </p:nvSpPr>
          <p:spPr bwMode="auto">
            <a:xfrm>
              <a:off x="2667" y="2146"/>
              <a:ext cx="159" cy="149"/>
            </a:xfrm>
            <a:custGeom>
              <a:avLst/>
              <a:gdLst/>
              <a:ahLst/>
              <a:cxnLst>
                <a:cxn ang="0">
                  <a:pos x="8" y="42"/>
                </a:cxn>
                <a:cxn ang="0">
                  <a:pos x="43" y="42"/>
                </a:cxn>
                <a:cxn ang="0">
                  <a:pos x="43" y="48"/>
                </a:cxn>
                <a:cxn ang="0">
                  <a:pos x="30" y="57"/>
                </a:cxn>
                <a:cxn ang="0">
                  <a:pos x="30" y="79"/>
                </a:cxn>
                <a:cxn ang="0">
                  <a:pos x="23" y="87"/>
                </a:cxn>
                <a:cxn ang="0">
                  <a:pos x="30" y="117"/>
                </a:cxn>
                <a:cxn ang="0">
                  <a:pos x="23" y="136"/>
                </a:cxn>
                <a:cxn ang="0">
                  <a:pos x="52" y="149"/>
                </a:cxn>
                <a:cxn ang="0">
                  <a:pos x="57" y="141"/>
                </a:cxn>
                <a:cxn ang="0">
                  <a:pos x="94" y="141"/>
                </a:cxn>
                <a:cxn ang="0">
                  <a:pos x="129" y="102"/>
                </a:cxn>
                <a:cxn ang="0">
                  <a:pos x="115" y="87"/>
                </a:cxn>
                <a:cxn ang="0">
                  <a:pos x="135" y="57"/>
                </a:cxn>
                <a:cxn ang="0">
                  <a:pos x="159" y="42"/>
                </a:cxn>
                <a:cxn ang="0">
                  <a:pos x="159" y="25"/>
                </a:cxn>
                <a:cxn ang="0">
                  <a:pos x="115" y="18"/>
                </a:cxn>
                <a:cxn ang="0">
                  <a:pos x="100" y="10"/>
                </a:cxn>
                <a:cxn ang="0">
                  <a:pos x="15" y="0"/>
                </a:cxn>
                <a:cxn ang="0">
                  <a:pos x="8" y="10"/>
                </a:cxn>
                <a:cxn ang="0">
                  <a:pos x="0" y="10"/>
                </a:cxn>
                <a:cxn ang="0">
                  <a:pos x="0" y="18"/>
                </a:cxn>
                <a:cxn ang="0">
                  <a:pos x="8" y="42"/>
                </a:cxn>
                <a:cxn ang="0">
                  <a:pos x="8" y="42"/>
                </a:cxn>
                <a:cxn ang="0">
                  <a:pos x="8" y="42"/>
                </a:cxn>
              </a:cxnLst>
              <a:rect l="0" t="0" r="r" b="b"/>
              <a:pathLst>
                <a:path w="159" h="149">
                  <a:moveTo>
                    <a:pt x="8" y="42"/>
                  </a:moveTo>
                  <a:lnTo>
                    <a:pt x="43" y="42"/>
                  </a:lnTo>
                  <a:lnTo>
                    <a:pt x="43" y="48"/>
                  </a:lnTo>
                  <a:lnTo>
                    <a:pt x="30" y="57"/>
                  </a:lnTo>
                  <a:lnTo>
                    <a:pt x="30" y="79"/>
                  </a:lnTo>
                  <a:lnTo>
                    <a:pt x="23" y="87"/>
                  </a:lnTo>
                  <a:lnTo>
                    <a:pt x="30" y="117"/>
                  </a:lnTo>
                  <a:lnTo>
                    <a:pt x="23" y="136"/>
                  </a:lnTo>
                  <a:lnTo>
                    <a:pt x="52" y="149"/>
                  </a:lnTo>
                  <a:lnTo>
                    <a:pt x="57" y="141"/>
                  </a:lnTo>
                  <a:lnTo>
                    <a:pt x="94" y="141"/>
                  </a:lnTo>
                  <a:lnTo>
                    <a:pt x="129" y="102"/>
                  </a:lnTo>
                  <a:lnTo>
                    <a:pt x="115" y="87"/>
                  </a:lnTo>
                  <a:lnTo>
                    <a:pt x="135" y="57"/>
                  </a:lnTo>
                  <a:lnTo>
                    <a:pt x="159" y="42"/>
                  </a:lnTo>
                  <a:lnTo>
                    <a:pt x="159" y="25"/>
                  </a:lnTo>
                  <a:lnTo>
                    <a:pt x="115" y="18"/>
                  </a:lnTo>
                  <a:lnTo>
                    <a:pt x="100" y="10"/>
                  </a:lnTo>
                  <a:lnTo>
                    <a:pt x="15" y="0"/>
                  </a:lnTo>
                  <a:lnTo>
                    <a:pt x="8" y="10"/>
                  </a:lnTo>
                  <a:lnTo>
                    <a:pt x="0" y="10"/>
                  </a:lnTo>
                  <a:lnTo>
                    <a:pt x="0" y="18"/>
                  </a:lnTo>
                  <a:lnTo>
                    <a:pt x="8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0" name="Freeform 211"/>
            <p:cNvSpPr>
              <a:spLocks/>
            </p:cNvSpPr>
            <p:nvPr/>
          </p:nvSpPr>
          <p:spPr bwMode="auto">
            <a:xfrm>
              <a:off x="2667" y="2188"/>
              <a:ext cx="45" cy="94"/>
            </a:xfrm>
            <a:custGeom>
              <a:avLst/>
              <a:gdLst/>
              <a:ahLst/>
              <a:cxnLst>
                <a:cxn ang="0">
                  <a:pos x="23" y="94"/>
                </a:cxn>
                <a:cxn ang="0">
                  <a:pos x="28" y="77"/>
                </a:cxn>
                <a:cxn ang="0">
                  <a:pos x="23" y="47"/>
                </a:cxn>
                <a:cxn ang="0">
                  <a:pos x="28" y="40"/>
                </a:cxn>
                <a:cxn ang="0">
                  <a:pos x="28" y="18"/>
                </a:cxn>
                <a:cxn ang="0">
                  <a:pos x="45" y="8"/>
                </a:cxn>
                <a:cxn ang="0">
                  <a:pos x="45" y="0"/>
                </a:cxn>
                <a:cxn ang="0">
                  <a:pos x="8" y="0"/>
                </a:cxn>
                <a:cxn ang="0">
                  <a:pos x="0" y="64"/>
                </a:cxn>
                <a:cxn ang="0">
                  <a:pos x="8" y="64"/>
                </a:cxn>
                <a:cxn ang="0">
                  <a:pos x="0" y="94"/>
                </a:cxn>
                <a:cxn ang="0">
                  <a:pos x="23" y="94"/>
                </a:cxn>
                <a:cxn ang="0">
                  <a:pos x="23" y="94"/>
                </a:cxn>
              </a:cxnLst>
              <a:rect l="0" t="0" r="r" b="b"/>
              <a:pathLst>
                <a:path w="45" h="94">
                  <a:moveTo>
                    <a:pt x="23" y="94"/>
                  </a:moveTo>
                  <a:lnTo>
                    <a:pt x="28" y="77"/>
                  </a:lnTo>
                  <a:lnTo>
                    <a:pt x="23" y="47"/>
                  </a:lnTo>
                  <a:lnTo>
                    <a:pt x="28" y="40"/>
                  </a:lnTo>
                  <a:lnTo>
                    <a:pt x="28" y="18"/>
                  </a:lnTo>
                  <a:lnTo>
                    <a:pt x="45" y="8"/>
                  </a:lnTo>
                  <a:lnTo>
                    <a:pt x="45" y="0"/>
                  </a:lnTo>
                  <a:lnTo>
                    <a:pt x="8" y="0"/>
                  </a:lnTo>
                  <a:lnTo>
                    <a:pt x="0" y="64"/>
                  </a:lnTo>
                  <a:lnTo>
                    <a:pt x="8" y="64"/>
                  </a:lnTo>
                  <a:lnTo>
                    <a:pt x="0" y="94"/>
                  </a:lnTo>
                  <a:lnTo>
                    <a:pt x="23" y="9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1" name="Freeform 212"/>
            <p:cNvSpPr>
              <a:spLocks/>
            </p:cNvSpPr>
            <p:nvPr/>
          </p:nvSpPr>
          <p:spPr bwMode="auto">
            <a:xfrm>
              <a:off x="2883" y="2082"/>
              <a:ext cx="156" cy="188"/>
            </a:xfrm>
            <a:custGeom>
              <a:avLst/>
              <a:gdLst/>
              <a:ahLst/>
              <a:cxnLst>
                <a:cxn ang="0">
                  <a:pos x="7" y="69"/>
                </a:cxn>
                <a:cxn ang="0">
                  <a:pos x="22" y="59"/>
                </a:cxn>
                <a:cxn ang="0">
                  <a:pos x="43" y="69"/>
                </a:cxn>
                <a:cxn ang="0">
                  <a:pos x="57" y="91"/>
                </a:cxn>
                <a:cxn ang="0">
                  <a:pos x="65" y="91"/>
                </a:cxn>
                <a:cxn ang="0">
                  <a:pos x="77" y="112"/>
                </a:cxn>
                <a:cxn ang="0">
                  <a:pos x="92" y="122"/>
                </a:cxn>
                <a:cxn ang="0">
                  <a:pos x="107" y="144"/>
                </a:cxn>
                <a:cxn ang="0">
                  <a:pos x="122" y="144"/>
                </a:cxn>
                <a:cxn ang="0">
                  <a:pos x="120" y="165"/>
                </a:cxn>
                <a:cxn ang="0">
                  <a:pos x="111" y="188"/>
                </a:cxn>
                <a:cxn ang="0">
                  <a:pos x="129" y="181"/>
                </a:cxn>
                <a:cxn ang="0">
                  <a:pos x="136" y="166"/>
                </a:cxn>
                <a:cxn ang="0">
                  <a:pos x="136" y="129"/>
                </a:cxn>
                <a:cxn ang="0">
                  <a:pos x="147" y="151"/>
                </a:cxn>
                <a:cxn ang="0">
                  <a:pos x="156" y="144"/>
                </a:cxn>
                <a:cxn ang="0">
                  <a:pos x="122" y="112"/>
                </a:cxn>
                <a:cxn ang="0">
                  <a:pos x="129" y="106"/>
                </a:cxn>
                <a:cxn ang="0">
                  <a:pos x="122" y="106"/>
                </a:cxn>
                <a:cxn ang="0">
                  <a:pos x="99" y="91"/>
                </a:cxn>
                <a:cxn ang="0">
                  <a:pos x="92" y="77"/>
                </a:cxn>
                <a:cxn ang="0">
                  <a:pos x="77" y="59"/>
                </a:cxn>
                <a:cxn ang="0">
                  <a:pos x="77" y="30"/>
                </a:cxn>
                <a:cxn ang="0">
                  <a:pos x="92" y="30"/>
                </a:cxn>
                <a:cxn ang="0">
                  <a:pos x="92" y="8"/>
                </a:cxn>
                <a:cxn ang="0">
                  <a:pos x="77" y="0"/>
                </a:cxn>
                <a:cxn ang="0">
                  <a:pos x="50" y="0"/>
                </a:cxn>
                <a:cxn ang="0">
                  <a:pos x="43" y="15"/>
                </a:cxn>
                <a:cxn ang="0">
                  <a:pos x="35" y="8"/>
                </a:cxn>
                <a:cxn ang="0">
                  <a:pos x="35" y="15"/>
                </a:cxn>
                <a:cxn ang="0">
                  <a:pos x="22" y="15"/>
                </a:cxn>
                <a:cxn ang="0">
                  <a:pos x="7" y="30"/>
                </a:cxn>
                <a:cxn ang="0">
                  <a:pos x="0" y="30"/>
                </a:cxn>
                <a:cxn ang="0">
                  <a:pos x="0" y="47"/>
                </a:cxn>
                <a:cxn ang="0">
                  <a:pos x="7" y="69"/>
                </a:cxn>
                <a:cxn ang="0">
                  <a:pos x="7" y="69"/>
                </a:cxn>
                <a:cxn ang="0">
                  <a:pos x="7" y="69"/>
                </a:cxn>
              </a:cxnLst>
              <a:rect l="0" t="0" r="r" b="b"/>
              <a:pathLst>
                <a:path w="156" h="188">
                  <a:moveTo>
                    <a:pt x="7" y="69"/>
                  </a:moveTo>
                  <a:lnTo>
                    <a:pt x="22" y="59"/>
                  </a:lnTo>
                  <a:lnTo>
                    <a:pt x="43" y="69"/>
                  </a:lnTo>
                  <a:lnTo>
                    <a:pt x="57" y="91"/>
                  </a:lnTo>
                  <a:lnTo>
                    <a:pt x="65" y="91"/>
                  </a:lnTo>
                  <a:lnTo>
                    <a:pt x="77" y="112"/>
                  </a:lnTo>
                  <a:lnTo>
                    <a:pt x="92" y="122"/>
                  </a:lnTo>
                  <a:lnTo>
                    <a:pt x="107" y="144"/>
                  </a:lnTo>
                  <a:lnTo>
                    <a:pt x="122" y="144"/>
                  </a:lnTo>
                  <a:lnTo>
                    <a:pt x="120" y="165"/>
                  </a:lnTo>
                  <a:lnTo>
                    <a:pt x="111" y="188"/>
                  </a:lnTo>
                  <a:lnTo>
                    <a:pt x="129" y="181"/>
                  </a:lnTo>
                  <a:lnTo>
                    <a:pt x="136" y="166"/>
                  </a:lnTo>
                  <a:lnTo>
                    <a:pt x="136" y="129"/>
                  </a:lnTo>
                  <a:lnTo>
                    <a:pt x="147" y="151"/>
                  </a:lnTo>
                  <a:lnTo>
                    <a:pt x="156" y="144"/>
                  </a:lnTo>
                  <a:lnTo>
                    <a:pt x="122" y="112"/>
                  </a:lnTo>
                  <a:lnTo>
                    <a:pt x="129" y="106"/>
                  </a:lnTo>
                  <a:lnTo>
                    <a:pt x="122" y="106"/>
                  </a:lnTo>
                  <a:lnTo>
                    <a:pt x="99" y="91"/>
                  </a:lnTo>
                  <a:lnTo>
                    <a:pt x="92" y="77"/>
                  </a:lnTo>
                  <a:lnTo>
                    <a:pt x="77" y="59"/>
                  </a:lnTo>
                  <a:lnTo>
                    <a:pt x="77" y="30"/>
                  </a:lnTo>
                  <a:lnTo>
                    <a:pt x="92" y="30"/>
                  </a:lnTo>
                  <a:lnTo>
                    <a:pt x="92" y="8"/>
                  </a:lnTo>
                  <a:lnTo>
                    <a:pt x="77" y="0"/>
                  </a:lnTo>
                  <a:lnTo>
                    <a:pt x="50" y="0"/>
                  </a:lnTo>
                  <a:lnTo>
                    <a:pt x="43" y="15"/>
                  </a:lnTo>
                  <a:lnTo>
                    <a:pt x="35" y="8"/>
                  </a:lnTo>
                  <a:lnTo>
                    <a:pt x="35" y="15"/>
                  </a:lnTo>
                  <a:lnTo>
                    <a:pt x="22" y="15"/>
                  </a:lnTo>
                  <a:lnTo>
                    <a:pt x="7" y="30"/>
                  </a:lnTo>
                  <a:lnTo>
                    <a:pt x="0" y="30"/>
                  </a:lnTo>
                  <a:lnTo>
                    <a:pt x="0" y="47"/>
                  </a:lnTo>
                  <a:lnTo>
                    <a:pt x="7" y="6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2" name="Freeform 213"/>
            <p:cNvSpPr>
              <a:spLocks/>
            </p:cNvSpPr>
            <p:nvPr/>
          </p:nvSpPr>
          <p:spPr bwMode="auto">
            <a:xfrm>
              <a:off x="3059" y="2051"/>
              <a:ext cx="130" cy="108"/>
            </a:xfrm>
            <a:custGeom>
              <a:avLst/>
              <a:gdLst/>
              <a:ahLst/>
              <a:cxnLst>
                <a:cxn ang="0">
                  <a:pos x="15" y="79"/>
                </a:cxn>
                <a:cxn ang="0">
                  <a:pos x="38" y="79"/>
                </a:cxn>
                <a:cxn ang="0">
                  <a:pos x="38" y="93"/>
                </a:cxn>
                <a:cxn ang="0">
                  <a:pos x="43" y="100"/>
                </a:cxn>
                <a:cxn ang="0">
                  <a:pos x="50" y="100"/>
                </a:cxn>
                <a:cxn ang="0">
                  <a:pos x="80" y="108"/>
                </a:cxn>
                <a:cxn ang="0">
                  <a:pos x="92" y="93"/>
                </a:cxn>
                <a:cxn ang="0">
                  <a:pos x="114" y="100"/>
                </a:cxn>
                <a:cxn ang="0">
                  <a:pos x="114" y="93"/>
                </a:cxn>
                <a:cxn ang="0">
                  <a:pos x="130" y="79"/>
                </a:cxn>
                <a:cxn ang="0">
                  <a:pos x="130" y="71"/>
                </a:cxn>
                <a:cxn ang="0">
                  <a:pos x="107" y="71"/>
                </a:cxn>
                <a:cxn ang="0">
                  <a:pos x="107" y="31"/>
                </a:cxn>
                <a:cxn ang="0">
                  <a:pos x="92" y="0"/>
                </a:cxn>
                <a:cxn ang="0">
                  <a:pos x="85" y="0"/>
                </a:cxn>
                <a:cxn ang="0">
                  <a:pos x="63" y="17"/>
                </a:cxn>
                <a:cxn ang="0">
                  <a:pos x="23" y="17"/>
                </a:cxn>
                <a:cxn ang="0">
                  <a:pos x="15" y="48"/>
                </a:cxn>
                <a:cxn ang="0">
                  <a:pos x="0" y="48"/>
                </a:cxn>
                <a:cxn ang="0">
                  <a:pos x="15" y="79"/>
                </a:cxn>
                <a:cxn ang="0">
                  <a:pos x="15" y="79"/>
                </a:cxn>
                <a:cxn ang="0">
                  <a:pos x="15" y="79"/>
                </a:cxn>
              </a:cxnLst>
              <a:rect l="0" t="0" r="r" b="b"/>
              <a:pathLst>
                <a:path w="130" h="108">
                  <a:moveTo>
                    <a:pt x="15" y="79"/>
                  </a:moveTo>
                  <a:lnTo>
                    <a:pt x="38" y="79"/>
                  </a:lnTo>
                  <a:lnTo>
                    <a:pt x="38" y="93"/>
                  </a:lnTo>
                  <a:lnTo>
                    <a:pt x="43" y="100"/>
                  </a:lnTo>
                  <a:lnTo>
                    <a:pt x="50" y="100"/>
                  </a:lnTo>
                  <a:lnTo>
                    <a:pt x="80" y="108"/>
                  </a:lnTo>
                  <a:lnTo>
                    <a:pt x="92" y="93"/>
                  </a:lnTo>
                  <a:lnTo>
                    <a:pt x="114" y="100"/>
                  </a:lnTo>
                  <a:lnTo>
                    <a:pt x="114" y="93"/>
                  </a:lnTo>
                  <a:lnTo>
                    <a:pt x="130" y="79"/>
                  </a:lnTo>
                  <a:lnTo>
                    <a:pt x="130" y="71"/>
                  </a:lnTo>
                  <a:lnTo>
                    <a:pt x="107" y="71"/>
                  </a:lnTo>
                  <a:lnTo>
                    <a:pt x="107" y="31"/>
                  </a:lnTo>
                  <a:lnTo>
                    <a:pt x="92" y="0"/>
                  </a:lnTo>
                  <a:lnTo>
                    <a:pt x="85" y="0"/>
                  </a:lnTo>
                  <a:lnTo>
                    <a:pt x="63" y="17"/>
                  </a:lnTo>
                  <a:lnTo>
                    <a:pt x="23" y="17"/>
                  </a:lnTo>
                  <a:lnTo>
                    <a:pt x="15" y="48"/>
                  </a:lnTo>
                  <a:lnTo>
                    <a:pt x="0" y="48"/>
                  </a:lnTo>
                  <a:lnTo>
                    <a:pt x="15" y="7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3" name="Freeform 214"/>
            <p:cNvSpPr>
              <a:spLocks/>
            </p:cNvSpPr>
            <p:nvPr/>
          </p:nvSpPr>
          <p:spPr bwMode="auto">
            <a:xfrm>
              <a:off x="3059" y="2194"/>
              <a:ext cx="85" cy="74"/>
            </a:xfrm>
            <a:custGeom>
              <a:avLst/>
              <a:gdLst/>
              <a:ahLst/>
              <a:cxnLst>
                <a:cxn ang="0">
                  <a:pos x="15" y="10"/>
                </a:cxn>
                <a:cxn ang="0">
                  <a:pos x="42" y="0"/>
                </a:cxn>
                <a:cxn ang="0">
                  <a:pos x="57" y="0"/>
                </a:cxn>
                <a:cxn ang="0">
                  <a:pos x="80" y="10"/>
                </a:cxn>
                <a:cxn ang="0">
                  <a:pos x="85" y="0"/>
                </a:cxn>
                <a:cxn ang="0">
                  <a:pos x="80" y="17"/>
                </a:cxn>
                <a:cxn ang="0">
                  <a:pos x="57" y="10"/>
                </a:cxn>
                <a:cxn ang="0">
                  <a:pos x="48" y="17"/>
                </a:cxn>
                <a:cxn ang="0">
                  <a:pos x="48" y="32"/>
                </a:cxn>
                <a:cxn ang="0">
                  <a:pos x="42" y="32"/>
                </a:cxn>
                <a:cxn ang="0">
                  <a:pos x="37" y="17"/>
                </a:cxn>
                <a:cxn ang="0">
                  <a:pos x="37" y="32"/>
                </a:cxn>
                <a:cxn ang="0">
                  <a:pos x="42" y="46"/>
                </a:cxn>
                <a:cxn ang="0">
                  <a:pos x="57" y="68"/>
                </a:cxn>
                <a:cxn ang="0">
                  <a:pos x="48" y="68"/>
                </a:cxn>
                <a:cxn ang="0">
                  <a:pos x="48" y="74"/>
                </a:cxn>
                <a:cxn ang="0">
                  <a:pos x="37" y="68"/>
                </a:cxn>
                <a:cxn ang="0">
                  <a:pos x="15" y="68"/>
                </a:cxn>
                <a:cxn ang="0">
                  <a:pos x="0" y="39"/>
                </a:cxn>
                <a:cxn ang="0">
                  <a:pos x="15" y="17"/>
                </a:cxn>
                <a:cxn ang="0">
                  <a:pos x="15" y="10"/>
                </a:cxn>
                <a:cxn ang="0">
                  <a:pos x="15" y="10"/>
                </a:cxn>
                <a:cxn ang="0">
                  <a:pos x="15" y="10"/>
                </a:cxn>
              </a:cxnLst>
              <a:rect l="0" t="0" r="r" b="b"/>
              <a:pathLst>
                <a:path w="85" h="74">
                  <a:moveTo>
                    <a:pt x="15" y="10"/>
                  </a:moveTo>
                  <a:lnTo>
                    <a:pt x="42" y="0"/>
                  </a:lnTo>
                  <a:lnTo>
                    <a:pt x="57" y="0"/>
                  </a:lnTo>
                  <a:lnTo>
                    <a:pt x="80" y="10"/>
                  </a:lnTo>
                  <a:lnTo>
                    <a:pt x="85" y="0"/>
                  </a:lnTo>
                  <a:lnTo>
                    <a:pt x="80" y="17"/>
                  </a:lnTo>
                  <a:lnTo>
                    <a:pt x="57" y="10"/>
                  </a:lnTo>
                  <a:lnTo>
                    <a:pt x="48" y="17"/>
                  </a:lnTo>
                  <a:lnTo>
                    <a:pt x="48" y="32"/>
                  </a:lnTo>
                  <a:lnTo>
                    <a:pt x="42" y="32"/>
                  </a:lnTo>
                  <a:lnTo>
                    <a:pt x="37" y="17"/>
                  </a:lnTo>
                  <a:lnTo>
                    <a:pt x="37" y="32"/>
                  </a:lnTo>
                  <a:lnTo>
                    <a:pt x="42" y="46"/>
                  </a:lnTo>
                  <a:lnTo>
                    <a:pt x="57" y="68"/>
                  </a:lnTo>
                  <a:lnTo>
                    <a:pt x="48" y="68"/>
                  </a:lnTo>
                  <a:lnTo>
                    <a:pt x="48" y="74"/>
                  </a:lnTo>
                  <a:lnTo>
                    <a:pt x="37" y="68"/>
                  </a:lnTo>
                  <a:lnTo>
                    <a:pt x="15" y="68"/>
                  </a:lnTo>
                  <a:lnTo>
                    <a:pt x="0" y="39"/>
                  </a:lnTo>
                  <a:lnTo>
                    <a:pt x="15" y="17"/>
                  </a:lnTo>
                  <a:lnTo>
                    <a:pt x="15" y="1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4" name="Freeform 215"/>
            <p:cNvSpPr>
              <a:spLocks/>
            </p:cNvSpPr>
            <p:nvPr/>
          </p:nvSpPr>
          <p:spPr bwMode="auto">
            <a:xfrm>
              <a:off x="2936" y="1880"/>
              <a:ext cx="26" cy="24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0" y="24"/>
                </a:cxn>
                <a:cxn ang="0">
                  <a:pos x="26" y="24"/>
                </a:cxn>
                <a:cxn ang="0">
                  <a:pos x="26" y="0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</a:cxnLst>
              <a:rect l="0" t="0" r="r" b="b"/>
              <a:pathLst>
                <a:path w="26" h="24">
                  <a:moveTo>
                    <a:pt x="0" y="13"/>
                  </a:moveTo>
                  <a:lnTo>
                    <a:pt x="0" y="24"/>
                  </a:lnTo>
                  <a:lnTo>
                    <a:pt x="26" y="24"/>
                  </a:lnTo>
                  <a:lnTo>
                    <a:pt x="2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5" name="Freeform 216"/>
            <p:cNvSpPr>
              <a:spLocks/>
            </p:cNvSpPr>
            <p:nvPr/>
          </p:nvSpPr>
          <p:spPr bwMode="auto">
            <a:xfrm>
              <a:off x="2936" y="1904"/>
              <a:ext cx="26" cy="2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"/>
                </a:cxn>
                <a:cxn ang="0">
                  <a:pos x="2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6" h="28">
                  <a:moveTo>
                    <a:pt x="0" y="0"/>
                  </a:moveTo>
                  <a:lnTo>
                    <a:pt x="0" y="28"/>
                  </a:lnTo>
                  <a:lnTo>
                    <a:pt x="2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6" name="Freeform 217"/>
            <p:cNvSpPr>
              <a:spLocks/>
            </p:cNvSpPr>
            <p:nvPr/>
          </p:nvSpPr>
          <p:spPr bwMode="auto">
            <a:xfrm>
              <a:off x="2695" y="1808"/>
              <a:ext cx="114" cy="213"/>
            </a:xfrm>
            <a:custGeom>
              <a:avLst/>
              <a:gdLst/>
              <a:ahLst/>
              <a:cxnLst>
                <a:cxn ang="0">
                  <a:pos x="24" y="213"/>
                </a:cxn>
                <a:cxn ang="0">
                  <a:pos x="29" y="198"/>
                </a:cxn>
                <a:cxn ang="0">
                  <a:pos x="44" y="213"/>
                </a:cxn>
                <a:cxn ang="0">
                  <a:pos x="44" y="198"/>
                </a:cxn>
                <a:cxn ang="0">
                  <a:pos x="61" y="191"/>
                </a:cxn>
                <a:cxn ang="0">
                  <a:pos x="67" y="198"/>
                </a:cxn>
                <a:cxn ang="0">
                  <a:pos x="74" y="191"/>
                </a:cxn>
                <a:cxn ang="0">
                  <a:pos x="107" y="191"/>
                </a:cxn>
                <a:cxn ang="0">
                  <a:pos x="114" y="183"/>
                </a:cxn>
                <a:cxn ang="0">
                  <a:pos x="102" y="183"/>
                </a:cxn>
                <a:cxn ang="0">
                  <a:pos x="114" y="154"/>
                </a:cxn>
                <a:cxn ang="0">
                  <a:pos x="107" y="149"/>
                </a:cxn>
                <a:cxn ang="0">
                  <a:pos x="87" y="149"/>
                </a:cxn>
                <a:cxn ang="0">
                  <a:pos x="102" y="141"/>
                </a:cxn>
                <a:cxn ang="0">
                  <a:pos x="102" y="133"/>
                </a:cxn>
                <a:cxn ang="0">
                  <a:pos x="87" y="109"/>
                </a:cxn>
                <a:cxn ang="0">
                  <a:pos x="81" y="102"/>
                </a:cxn>
                <a:cxn ang="0">
                  <a:pos x="67" y="74"/>
                </a:cxn>
                <a:cxn ang="0">
                  <a:pos x="44" y="65"/>
                </a:cxn>
                <a:cxn ang="0">
                  <a:pos x="74" y="30"/>
                </a:cxn>
                <a:cxn ang="0">
                  <a:pos x="67" y="22"/>
                </a:cxn>
                <a:cxn ang="0">
                  <a:pos x="37" y="30"/>
                </a:cxn>
                <a:cxn ang="0">
                  <a:pos x="37" y="13"/>
                </a:cxn>
                <a:cxn ang="0">
                  <a:pos x="61" y="0"/>
                </a:cxn>
                <a:cxn ang="0">
                  <a:pos x="29" y="0"/>
                </a:cxn>
                <a:cxn ang="0">
                  <a:pos x="17" y="30"/>
                </a:cxn>
                <a:cxn ang="0">
                  <a:pos x="0" y="30"/>
                </a:cxn>
                <a:cxn ang="0">
                  <a:pos x="17" y="35"/>
                </a:cxn>
                <a:cxn ang="0">
                  <a:pos x="24" y="35"/>
                </a:cxn>
                <a:cxn ang="0">
                  <a:pos x="17" y="59"/>
                </a:cxn>
                <a:cxn ang="0">
                  <a:pos x="24" y="59"/>
                </a:cxn>
                <a:cxn ang="0">
                  <a:pos x="24" y="65"/>
                </a:cxn>
                <a:cxn ang="0">
                  <a:pos x="17" y="74"/>
                </a:cxn>
                <a:cxn ang="0">
                  <a:pos x="24" y="74"/>
                </a:cxn>
                <a:cxn ang="0">
                  <a:pos x="29" y="82"/>
                </a:cxn>
                <a:cxn ang="0">
                  <a:pos x="24" y="96"/>
                </a:cxn>
                <a:cxn ang="0">
                  <a:pos x="29" y="102"/>
                </a:cxn>
                <a:cxn ang="0">
                  <a:pos x="44" y="96"/>
                </a:cxn>
                <a:cxn ang="0">
                  <a:pos x="44" y="109"/>
                </a:cxn>
                <a:cxn ang="0">
                  <a:pos x="61" y="109"/>
                </a:cxn>
                <a:cxn ang="0">
                  <a:pos x="61" y="133"/>
                </a:cxn>
                <a:cxn ang="0">
                  <a:pos x="29" y="133"/>
                </a:cxn>
                <a:cxn ang="0">
                  <a:pos x="37" y="141"/>
                </a:cxn>
                <a:cxn ang="0">
                  <a:pos x="29" y="149"/>
                </a:cxn>
                <a:cxn ang="0">
                  <a:pos x="37" y="149"/>
                </a:cxn>
                <a:cxn ang="0">
                  <a:pos x="37" y="154"/>
                </a:cxn>
                <a:cxn ang="0">
                  <a:pos x="24" y="161"/>
                </a:cxn>
                <a:cxn ang="0">
                  <a:pos x="29" y="175"/>
                </a:cxn>
                <a:cxn ang="0">
                  <a:pos x="37" y="175"/>
                </a:cxn>
                <a:cxn ang="0">
                  <a:pos x="44" y="183"/>
                </a:cxn>
                <a:cxn ang="0">
                  <a:pos x="61" y="175"/>
                </a:cxn>
                <a:cxn ang="0">
                  <a:pos x="61" y="183"/>
                </a:cxn>
                <a:cxn ang="0">
                  <a:pos x="37" y="183"/>
                </a:cxn>
                <a:cxn ang="0">
                  <a:pos x="24" y="213"/>
                </a:cxn>
                <a:cxn ang="0">
                  <a:pos x="24" y="213"/>
                </a:cxn>
                <a:cxn ang="0">
                  <a:pos x="24" y="213"/>
                </a:cxn>
              </a:cxnLst>
              <a:rect l="0" t="0" r="r" b="b"/>
              <a:pathLst>
                <a:path w="114" h="213">
                  <a:moveTo>
                    <a:pt x="24" y="213"/>
                  </a:moveTo>
                  <a:lnTo>
                    <a:pt x="29" y="198"/>
                  </a:lnTo>
                  <a:lnTo>
                    <a:pt x="44" y="213"/>
                  </a:lnTo>
                  <a:lnTo>
                    <a:pt x="44" y="198"/>
                  </a:lnTo>
                  <a:lnTo>
                    <a:pt x="61" y="191"/>
                  </a:lnTo>
                  <a:lnTo>
                    <a:pt x="67" y="198"/>
                  </a:lnTo>
                  <a:lnTo>
                    <a:pt x="74" y="191"/>
                  </a:lnTo>
                  <a:lnTo>
                    <a:pt x="107" y="191"/>
                  </a:lnTo>
                  <a:lnTo>
                    <a:pt x="114" y="183"/>
                  </a:lnTo>
                  <a:lnTo>
                    <a:pt x="102" y="183"/>
                  </a:lnTo>
                  <a:lnTo>
                    <a:pt x="114" y="154"/>
                  </a:lnTo>
                  <a:lnTo>
                    <a:pt x="107" y="149"/>
                  </a:lnTo>
                  <a:lnTo>
                    <a:pt x="87" y="149"/>
                  </a:lnTo>
                  <a:lnTo>
                    <a:pt x="102" y="141"/>
                  </a:lnTo>
                  <a:lnTo>
                    <a:pt x="102" y="133"/>
                  </a:lnTo>
                  <a:lnTo>
                    <a:pt x="87" y="109"/>
                  </a:lnTo>
                  <a:lnTo>
                    <a:pt x="81" y="102"/>
                  </a:lnTo>
                  <a:lnTo>
                    <a:pt x="67" y="74"/>
                  </a:lnTo>
                  <a:lnTo>
                    <a:pt x="44" y="65"/>
                  </a:lnTo>
                  <a:lnTo>
                    <a:pt x="74" y="30"/>
                  </a:lnTo>
                  <a:lnTo>
                    <a:pt x="67" y="22"/>
                  </a:lnTo>
                  <a:lnTo>
                    <a:pt x="37" y="30"/>
                  </a:lnTo>
                  <a:lnTo>
                    <a:pt x="37" y="13"/>
                  </a:lnTo>
                  <a:lnTo>
                    <a:pt x="61" y="0"/>
                  </a:lnTo>
                  <a:lnTo>
                    <a:pt x="29" y="0"/>
                  </a:lnTo>
                  <a:lnTo>
                    <a:pt x="17" y="30"/>
                  </a:lnTo>
                  <a:lnTo>
                    <a:pt x="0" y="30"/>
                  </a:lnTo>
                  <a:lnTo>
                    <a:pt x="17" y="35"/>
                  </a:lnTo>
                  <a:lnTo>
                    <a:pt x="24" y="35"/>
                  </a:lnTo>
                  <a:lnTo>
                    <a:pt x="17" y="59"/>
                  </a:lnTo>
                  <a:lnTo>
                    <a:pt x="24" y="59"/>
                  </a:lnTo>
                  <a:lnTo>
                    <a:pt x="24" y="65"/>
                  </a:lnTo>
                  <a:lnTo>
                    <a:pt x="17" y="74"/>
                  </a:lnTo>
                  <a:lnTo>
                    <a:pt x="24" y="74"/>
                  </a:lnTo>
                  <a:lnTo>
                    <a:pt x="29" y="82"/>
                  </a:lnTo>
                  <a:lnTo>
                    <a:pt x="24" y="96"/>
                  </a:lnTo>
                  <a:lnTo>
                    <a:pt x="29" y="102"/>
                  </a:lnTo>
                  <a:lnTo>
                    <a:pt x="44" y="96"/>
                  </a:lnTo>
                  <a:lnTo>
                    <a:pt x="44" y="109"/>
                  </a:lnTo>
                  <a:lnTo>
                    <a:pt x="61" y="109"/>
                  </a:lnTo>
                  <a:lnTo>
                    <a:pt x="61" y="133"/>
                  </a:lnTo>
                  <a:lnTo>
                    <a:pt x="29" y="133"/>
                  </a:lnTo>
                  <a:lnTo>
                    <a:pt x="37" y="141"/>
                  </a:lnTo>
                  <a:lnTo>
                    <a:pt x="29" y="149"/>
                  </a:lnTo>
                  <a:lnTo>
                    <a:pt x="37" y="149"/>
                  </a:lnTo>
                  <a:lnTo>
                    <a:pt x="37" y="154"/>
                  </a:lnTo>
                  <a:lnTo>
                    <a:pt x="24" y="161"/>
                  </a:lnTo>
                  <a:lnTo>
                    <a:pt x="29" y="175"/>
                  </a:lnTo>
                  <a:lnTo>
                    <a:pt x="37" y="175"/>
                  </a:lnTo>
                  <a:lnTo>
                    <a:pt x="44" y="183"/>
                  </a:lnTo>
                  <a:lnTo>
                    <a:pt x="61" y="175"/>
                  </a:lnTo>
                  <a:lnTo>
                    <a:pt x="61" y="183"/>
                  </a:lnTo>
                  <a:lnTo>
                    <a:pt x="37" y="183"/>
                  </a:lnTo>
                  <a:lnTo>
                    <a:pt x="24" y="21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7" name="Freeform 218"/>
            <p:cNvSpPr>
              <a:spLocks/>
            </p:cNvSpPr>
            <p:nvPr/>
          </p:nvSpPr>
          <p:spPr bwMode="auto">
            <a:xfrm>
              <a:off x="2905" y="2166"/>
              <a:ext cx="23" cy="38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30"/>
                </a:cxn>
                <a:cxn ang="0">
                  <a:pos x="23" y="38"/>
                </a:cxn>
                <a:cxn ang="0">
                  <a:pos x="23" y="0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23" h="38">
                  <a:moveTo>
                    <a:pt x="0" y="7"/>
                  </a:moveTo>
                  <a:lnTo>
                    <a:pt x="0" y="30"/>
                  </a:lnTo>
                  <a:lnTo>
                    <a:pt x="23" y="38"/>
                  </a:lnTo>
                  <a:lnTo>
                    <a:pt x="23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8" name="Freeform 219"/>
            <p:cNvSpPr>
              <a:spLocks/>
            </p:cNvSpPr>
            <p:nvPr/>
          </p:nvSpPr>
          <p:spPr bwMode="auto">
            <a:xfrm>
              <a:off x="2896" y="2204"/>
              <a:ext cx="29" cy="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36"/>
                </a:cxn>
                <a:cxn ang="0">
                  <a:pos x="9" y="44"/>
                </a:cxn>
                <a:cxn ang="0">
                  <a:pos x="20" y="36"/>
                </a:cxn>
                <a:cxn ang="0">
                  <a:pos x="29" y="7"/>
                </a:cxn>
                <a:cxn ang="0">
                  <a:pos x="2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9" h="44">
                  <a:moveTo>
                    <a:pt x="0" y="0"/>
                  </a:moveTo>
                  <a:lnTo>
                    <a:pt x="9" y="36"/>
                  </a:lnTo>
                  <a:lnTo>
                    <a:pt x="9" y="44"/>
                  </a:lnTo>
                  <a:lnTo>
                    <a:pt x="20" y="36"/>
                  </a:lnTo>
                  <a:lnTo>
                    <a:pt x="29" y="7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9" name="Freeform 220"/>
            <p:cNvSpPr>
              <a:spLocks/>
            </p:cNvSpPr>
            <p:nvPr/>
          </p:nvSpPr>
          <p:spPr bwMode="auto">
            <a:xfrm>
              <a:off x="2957" y="2263"/>
              <a:ext cx="45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"/>
                </a:cxn>
                <a:cxn ang="0">
                  <a:pos x="31" y="29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5" h="29">
                  <a:moveTo>
                    <a:pt x="0" y="0"/>
                  </a:moveTo>
                  <a:lnTo>
                    <a:pt x="0" y="9"/>
                  </a:lnTo>
                  <a:lnTo>
                    <a:pt x="31" y="29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20" name="Freeform 221"/>
            <p:cNvSpPr>
              <a:spLocks/>
            </p:cNvSpPr>
            <p:nvPr/>
          </p:nvSpPr>
          <p:spPr bwMode="auto">
            <a:xfrm>
              <a:off x="3072" y="2263"/>
              <a:ext cx="30" cy="2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7" y="9"/>
                </a:cxn>
                <a:cxn ang="0">
                  <a:pos x="7" y="29"/>
                </a:cxn>
                <a:cxn ang="0">
                  <a:pos x="30" y="29"/>
                </a:cxn>
                <a:cxn ang="0">
                  <a:pos x="24" y="9"/>
                </a:cxn>
                <a:cxn ang="0">
                  <a:pos x="30" y="20"/>
                </a:cxn>
                <a:cxn ang="0">
                  <a:pos x="30" y="9"/>
                </a:cxn>
                <a:cxn ang="0">
                  <a:pos x="7" y="0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30" h="29">
                  <a:moveTo>
                    <a:pt x="0" y="9"/>
                  </a:moveTo>
                  <a:lnTo>
                    <a:pt x="7" y="9"/>
                  </a:lnTo>
                  <a:lnTo>
                    <a:pt x="7" y="29"/>
                  </a:lnTo>
                  <a:lnTo>
                    <a:pt x="30" y="29"/>
                  </a:lnTo>
                  <a:lnTo>
                    <a:pt x="24" y="9"/>
                  </a:lnTo>
                  <a:lnTo>
                    <a:pt x="30" y="20"/>
                  </a:lnTo>
                  <a:lnTo>
                    <a:pt x="30" y="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21" name="Freeform 222"/>
            <p:cNvSpPr>
              <a:spLocks/>
            </p:cNvSpPr>
            <p:nvPr/>
          </p:nvSpPr>
          <p:spPr bwMode="auto">
            <a:xfrm>
              <a:off x="2818" y="2226"/>
              <a:ext cx="21" cy="27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8" y="27"/>
                </a:cxn>
                <a:cxn ang="0">
                  <a:pos x="21" y="14"/>
                </a:cxn>
                <a:cxn ang="0">
                  <a:pos x="8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21" h="27">
                  <a:moveTo>
                    <a:pt x="0" y="14"/>
                  </a:moveTo>
                  <a:lnTo>
                    <a:pt x="8" y="27"/>
                  </a:lnTo>
                  <a:lnTo>
                    <a:pt x="21" y="14"/>
                  </a:lnTo>
                  <a:lnTo>
                    <a:pt x="8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22" name="Freeform 223"/>
            <p:cNvSpPr>
              <a:spLocks/>
            </p:cNvSpPr>
            <p:nvPr/>
          </p:nvSpPr>
          <p:spPr bwMode="auto">
            <a:xfrm>
              <a:off x="3052" y="2176"/>
              <a:ext cx="27" cy="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0"/>
                </a:cxn>
                <a:cxn ang="0">
                  <a:pos x="17" y="13"/>
                </a:cxn>
                <a:cxn ang="0">
                  <a:pos x="17" y="22"/>
                </a:cxn>
                <a:cxn ang="0">
                  <a:pos x="27" y="30"/>
                </a:cxn>
                <a:cxn ang="0">
                  <a:pos x="27" y="35"/>
                </a:cxn>
                <a:cxn ang="0">
                  <a:pos x="8" y="57"/>
                </a:cxn>
                <a:cxn ang="0">
                  <a:pos x="0" y="5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7" h="57">
                  <a:moveTo>
                    <a:pt x="0" y="0"/>
                  </a:moveTo>
                  <a:lnTo>
                    <a:pt x="8" y="0"/>
                  </a:lnTo>
                  <a:lnTo>
                    <a:pt x="17" y="13"/>
                  </a:lnTo>
                  <a:lnTo>
                    <a:pt x="17" y="22"/>
                  </a:lnTo>
                  <a:lnTo>
                    <a:pt x="27" y="30"/>
                  </a:lnTo>
                  <a:lnTo>
                    <a:pt x="27" y="35"/>
                  </a:lnTo>
                  <a:lnTo>
                    <a:pt x="8" y="57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23" name="Freeform 224"/>
            <p:cNvSpPr>
              <a:spLocks/>
            </p:cNvSpPr>
            <p:nvPr/>
          </p:nvSpPr>
          <p:spPr bwMode="auto">
            <a:xfrm>
              <a:off x="3096" y="2142"/>
              <a:ext cx="78" cy="62"/>
            </a:xfrm>
            <a:custGeom>
              <a:avLst/>
              <a:gdLst/>
              <a:ahLst/>
              <a:cxnLst>
                <a:cxn ang="0">
                  <a:pos x="78" y="9"/>
                </a:cxn>
                <a:cxn ang="0">
                  <a:pos x="78" y="17"/>
                </a:cxn>
                <a:cxn ang="0">
                  <a:pos x="72" y="17"/>
                </a:cxn>
                <a:cxn ang="0">
                  <a:pos x="67" y="32"/>
                </a:cxn>
                <a:cxn ang="0">
                  <a:pos x="72" y="47"/>
                </a:cxn>
                <a:cxn ang="0">
                  <a:pos x="57" y="47"/>
                </a:cxn>
                <a:cxn ang="0">
                  <a:pos x="45" y="62"/>
                </a:cxn>
                <a:cxn ang="0">
                  <a:pos x="21" y="56"/>
                </a:cxn>
                <a:cxn ang="0">
                  <a:pos x="6" y="56"/>
                </a:cxn>
                <a:cxn ang="0">
                  <a:pos x="6" y="47"/>
                </a:cxn>
                <a:cxn ang="0">
                  <a:pos x="0" y="32"/>
                </a:cxn>
                <a:cxn ang="0">
                  <a:pos x="6" y="25"/>
                </a:cxn>
                <a:cxn ang="0">
                  <a:pos x="0" y="9"/>
                </a:cxn>
                <a:cxn ang="0">
                  <a:pos x="0" y="0"/>
                </a:cxn>
                <a:cxn ang="0">
                  <a:pos x="6" y="9"/>
                </a:cxn>
                <a:cxn ang="0">
                  <a:pos x="13" y="9"/>
                </a:cxn>
                <a:cxn ang="0">
                  <a:pos x="45" y="17"/>
                </a:cxn>
                <a:cxn ang="0">
                  <a:pos x="57" y="0"/>
                </a:cxn>
                <a:cxn ang="0">
                  <a:pos x="78" y="9"/>
                </a:cxn>
                <a:cxn ang="0">
                  <a:pos x="78" y="9"/>
                </a:cxn>
                <a:cxn ang="0">
                  <a:pos x="78" y="9"/>
                </a:cxn>
              </a:cxnLst>
              <a:rect l="0" t="0" r="r" b="b"/>
              <a:pathLst>
                <a:path w="78" h="62">
                  <a:moveTo>
                    <a:pt x="78" y="9"/>
                  </a:moveTo>
                  <a:lnTo>
                    <a:pt x="78" y="17"/>
                  </a:lnTo>
                  <a:lnTo>
                    <a:pt x="72" y="17"/>
                  </a:lnTo>
                  <a:lnTo>
                    <a:pt x="67" y="32"/>
                  </a:lnTo>
                  <a:lnTo>
                    <a:pt x="72" y="47"/>
                  </a:lnTo>
                  <a:lnTo>
                    <a:pt x="57" y="47"/>
                  </a:lnTo>
                  <a:lnTo>
                    <a:pt x="45" y="62"/>
                  </a:lnTo>
                  <a:lnTo>
                    <a:pt x="21" y="56"/>
                  </a:lnTo>
                  <a:lnTo>
                    <a:pt x="6" y="56"/>
                  </a:lnTo>
                  <a:lnTo>
                    <a:pt x="6" y="47"/>
                  </a:lnTo>
                  <a:lnTo>
                    <a:pt x="0" y="32"/>
                  </a:lnTo>
                  <a:lnTo>
                    <a:pt x="6" y="25"/>
                  </a:lnTo>
                  <a:lnTo>
                    <a:pt x="0" y="9"/>
                  </a:lnTo>
                  <a:lnTo>
                    <a:pt x="0" y="0"/>
                  </a:lnTo>
                  <a:lnTo>
                    <a:pt x="6" y="9"/>
                  </a:lnTo>
                  <a:lnTo>
                    <a:pt x="13" y="9"/>
                  </a:lnTo>
                  <a:lnTo>
                    <a:pt x="45" y="17"/>
                  </a:lnTo>
                  <a:lnTo>
                    <a:pt x="57" y="0"/>
                  </a:lnTo>
                  <a:lnTo>
                    <a:pt x="78" y="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24" name="Freeform 225"/>
            <p:cNvSpPr>
              <a:spLocks/>
            </p:cNvSpPr>
            <p:nvPr/>
          </p:nvSpPr>
          <p:spPr bwMode="auto">
            <a:xfrm>
              <a:off x="3010" y="2045"/>
              <a:ext cx="86" cy="69"/>
            </a:xfrm>
            <a:custGeom>
              <a:avLst/>
              <a:gdLst/>
              <a:ahLst/>
              <a:cxnLst>
                <a:cxn ang="0">
                  <a:pos x="29" y="69"/>
                </a:cxn>
                <a:cxn ang="0">
                  <a:pos x="49" y="52"/>
                </a:cxn>
                <a:cxn ang="0">
                  <a:pos x="64" y="52"/>
                </a:cxn>
                <a:cxn ang="0">
                  <a:pos x="71" y="22"/>
                </a:cxn>
                <a:cxn ang="0">
                  <a:pos x="86" y="22"/>
                </a:cxn>
                <a:cxn ang="0">
                  <a:pos x="71" y="6"/>
                </a:cxn>
                <a:cxn ang="0">
                  <a:pos x="55" y="0"/>
                </a:cxn>
                <a:cxn ang="0">
                  <a:pos x="20" y="22"/>
                </a:cxn>
                <a:cxn ang="0">
                  <a:pos x="7" y="22"/>
                </a:cxn>
                <a:cxn ang="0">
                  <a:pos x="0" y="37"/>
                </a:cxn>
                <a:cxn ang="0">
                  <a:pos x="0" y="45"/>
                </a:cxn>
                <a:cxn ang="0">
                  <a:pos x="20" y="69"/>
                </a:cxn>
                <a:cxn ang="0">
                  <a:pos x="29" y="69"/>
                </a:cxn>
                <a:cxn ang="0">
                  <a:pos x="29" y="69"/>
                </a:cxn>
              </a:cxnLst>
              <a:rect l="0" t="0" r="r" b="b"/>
              <a:pathLst>
                <a:path w="86" h="69">
                  <a:moveTo>
                    <a:pt x="29" y="69"/>
                  </a:moveTo>
                  <a:lnTo>
                    <a:pt x="49" y="52"/>
                  </a:lnTo>
                  <a:lnTo>
                    <a:pt x="64" y="52"/>
                  </a:lnTo>
                  <a:lnTo>
                    <a:pt x="71" y="22"/>
                  </a:lnTo>
                  <a:lnTo>
                    <a:pt x="86" y="22"/>
                  </a:lnTo>
                  <a:lnTo>
                    <a:pt x="71" y="6"/>
                  </a:lnTo>
                  <a:lnTo>
                    <a:pt x="55" y="0"/>
                  </a:lnTo>
                  <a:lnTo>
                    <a:pt x="20" y="22"/>
                  </a:lnTo>
                  <a:lnTo>
                    <a:pt x="7" y="22"/>
                  </a:lnTo>
                  <a:lnTo>
                    <a:pt x="0" y="37"/>
                  </a:lnTo>
                  <a:lnTo>
                    <a:pt x="0" y="45"/>
                  </a:lnTo>
                  <a:lnTo>
                    <a:pt x="20" y="69"/>
                  </a:lnTo>
                  <a:lnTo>
                    <a:pt x="29" y="6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25" name="Freeform 226"/>
            <p:cNvSpPr>
              <a:spLocks/>
            </p:cNvSpPr>
            <p:nvPr/>
          </p:nvSpPr>
          <p:spPr bwMode="auto">
            <a:xfrm>
              <a:off x="2972" y="2092"/>
              <a:ext cx="80" cy="84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58" y="23"/>
                </a:cxn>
                <a:cxn ang="0">
                  <a:pos x="67" y="23"/>
                </a:cxn>
                <a:cxn ang="0">
                  <a:pos x="80" y="30"/>
                </a:cxn>
                <a:cxn ang="0">
                  <a:pos x="80" y="38"/>
                </a:cxn>
                <a:cxn ang="0">
                  <a:pos x="67" y="38"/>
                </a:cxn>
                <a:cxn ang="0">
                  <a:pos x="67" y="30"/>
                </a:cxn>
                <a:cxn ang="0">
                  <a:pos x="45" y="23"/>
                </a:cxn>
                <a:cxn ang="0">
                  <a:pos x="38" y="30"/>
                </a:cxn>
                <a:cxn ang="0">
                  <a:pos x="38" y="23"/>
                </a:cxn>
                <a:cxn ang="0">
                  <a:pos x="30" y="30"/>
                </a:cxn>
                <a:cxn ang="0">
                  <a:pos x="38" y="38"/>
                </a:cxn>
                <a:cxn ang="0">
                  <a:pos x="52" y="69"/>
                </a:cxn>
                <a:cxn ang="0">
                  <a:pos x="58" y="77"/>
                </a:cxn>
                <a:cxn ang="0">
                  <a:pos x="58" y="84"/>
                </a:cxn>
                <a:cxn ang="0">
                  <a:pos x="45" y="69"/>
                </a:cxn>
                <a:cxn ang="0">
                  <a:pos x="38" y="69"/>
                </a:cxn>
                <a:cxn ang="0">
                  <a:pos x="16" y="52"/>
                </a:cxn>
                <a:cxn ang="0">
                  <a:pos x="16" y="30"/>
                </a:cxn>
                <a:cxn ang="0">
                  <a:pos x="8" y="30"/>
                </a:cxn>
                <a:cxn ang="0">
                  <a:pos x="0" y="38"/>
                </a:cxn>
                <a:cxn ang="0">
                  <a:pos x="0" y="23"/>
                </a:cxn>
                <a:cxn ang="0">
                  <a:pos x="16" y="23"/>
                </a:cxn>
                <a:cxn ang="0">
                  <a:pos x="30" y="0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80" h="84">
                  <a:moveTo>
                    <a:pt x="38" y="0"/>
                  </a:moveTo>
                  <a:lnTo>
                    <a:pt x="58" y="23"/>
                  </a:lnTo>
                  <a:lnTo>
                    <a:pt x="67" y="23"/>
                  </a:lnTo>
                  <a:lnTo>
                    <a:pt x="80" y="30"/>
                  </a:lnTo>
                  <a:lnTo>
                    <a:pt x="80" y="38"/>
                  </a:lnTo>
                  <a:lnTo>
                    <a:pt x="67" y="38"/>
                  </a:lnTo>
                  <a:lnTo>
                    <a:pt x="67" y="30"/>
                  </a:lnTo>
                  <a:lnTo>
                    <a:pt x="45" y="23"/>
                  </a:lnTo>
                  <a:lnTo>
                    <a:pt x="38" y="30"/>
                  </a:lnTo>
                  <a:lnTo>
                    <a:pt x="38" y="23"/>
                  </a:lnTo>
                  <a:lnTo>
                    <a:pt x="30" y="30"/>
                  </a:lnTo>
                  <a:lnTo>
                    <a:pt x="38" y="38"/>
                  </a:lnTo>
                  <a:lnTo>
                    <a:pt x="52" y="69"/>
                  </a:lnTo>
                  <a:lnTo>
                    <a:pt x="58" y="77"/>
                  </a:lnTo>
                  <a:lnTo>
                    <a:pt x="58" y="84"/>
                  </a:lnTo>
                  <a:lnTo>
                    <a:pt x="45" y="69"/>
                  </a:lnTo>
                  <a:lnTo>
                    <a:pt x="38" y="69"/>
                  </a:lnTo>
                  <a:lnTo>
                    <a:pt x="16" y="52"/>
                  </a:lnTo>
                  <a:lnTo>
                    <a:pt x="16" y="30"/>
                  </a:lnTo>
                  <a:lnTo>
                    <a:pt x="8" y="30"/>
                  </a:lnTo>
                  <a:lnTo>
                    <a:pt x="0" y="38"/>
                  </a:lnTo>
                  <a:lnTo>
                    <a:pt x="0" y="23"/>
                  </a:lnTo>
                  <a:lnTo>
                    <a:pt x="16" y="23"/>
                  </a:lnTo>
                  <a:lnTo>
                    <a:pt x="30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26" name="Freeform 227"/>
            <p:cNvSpPr>
              <a:spLocks/>
            </p:cNvSpPr>
            <p:nvPr/>
          </p:nvSpPr>
          <p:spPr bwMode="auto">
            <a:xfrm>
              <a:off x="3039" y="2099"/>
              <a:ext cx="63" cy="90"/>
            </a:xfrm>
            <a:custGeom>
              <a:avLst/>
              <a:gdLst/>
              <a:ahLst/>
              <a:cxnLst>
                <a:cxn ang="0">
                  <a:pos x="13" y="31"/>
                </a:cxn>
                <a:cxn ang="0">
                  <a:pos x="13" y="21"/>
                </a:cxn>
                <a:cxn ang="0">
                  <a:pos x="0" y="15"/>
                </a:cxn>
                <a:cxn ang="0">
                  <a:pos x="20" y="0"/>
                </a:cxn>
                <a:cxn ang="0">
                  <a:pos x="35" y="31"/>
                </a:cxn>
                <a:cxn ang="0">
                  <a:pos x="57" y="31"/>
                </a:cxn>
                <a:cxn ang="0">
                  <a:pos x="57" y="52"/>
                </a:cxn>
                <a:cxn ang="0">
                  <a:pos x="63" y="67"/>
                </a:cxn>
                <a:cxn ang="0">
                  <a:pos x="57" y="75"/>
                </a:cxn>
                <a:cxn ang="0">
                  <a:pos x="35" y="75"/>
                </a:cxn>
                <a:cxn ang="0">
                  <a:pos x="26" y="90"/>
                </a:cxn>
                <a:cxn ang="0">
                  <a:pos x="20" y="75"/>
                </a:cxn>
                <a:cxn ang="0">
                  <a:pos x="20" y="67"/>
                </a:cxn>
                <a:cxn ang="0">
                  <a:pos x="13" y="60"/>
                </a:cxn>
                <a:cxn ang="0">
                  <a:pos x="13" y="31"/>
                </a:cxn>
                <a:cxn ang="0">
                  <a:pos x="13" y="31"/>
                </a:cxn>
                <a:cxn ang="0">
                  <a:pos x="13" y="31"/>
                </a:cxn>
              </a:cxnLst>
              <a:rect l="0" t="0" r="r" b="b"/>
              <a:pathLst>
                <a:path w="63" h="90">
                  <a:moveTo>
                    <a:pt x="13" y="31"/>
                  </a:moveTo>
                  <a:lnTo>
                    <a:pt x="13" y="21"/>
                  </a:lnTo>
                  <a:lnTo>
                    <a:pt x="0" y="15"/>
                  </a:lnTo>
                  <a:lnTo>
                    <a:pt x="20" y="0"/>
                  </a:lnTo>
                  <a:lnTo>
                    <a:pt x="35" y="31"/>
                  </a:lnTo>
                  <a:lnTo>
                    <a:pt x="57" y="31"/>
                  </a:lnTo>
                  <a:lnTo>
                    <a:pt x="57" y="52"/>
                  </a:lnTo>
                  <a:lnTo>
                    <a:pt x="63" y="67"/>
                  </a:lnTo>
                  <a:lnTo>
                    <a:pt x="57" y="75"/>
                  </a:lnTo>
                  <a:lnTo>
                    <a:pt x="35" y="75"/>
                  </a:lnTo>
                  <a:lnTo>
                    <a:pt x="26" y="90"/>
                  </a:lnTo>
                  <a:lnTo>
                    <a:pt x="20" y="75"/>
                  </a:lnTo>
                  <a:lnTo>
                    <a:pt x="20" y="67"/>
                  </a:lnTo>
                  <a:lnTo>
                    <a:pt x="13" y="60"/>
                  </a:lnTo>
                  <a:lnTo>
                    <a:pt x="13" y="3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27" name="Freeform 228"/>
            <p:cNvSpPr>
              <a:spLocks/>
            </p:cNvSpPr>
            <p:nvPr/>
          </p:nvSpPr>
          <p:spPr bwMode="auto">
            <a:xfrm>
              <a:off x="3067" y="2176"/>
              <a:ext cx="35" cy="28"/>
            </a:xfrm>
            <a:custGeom>
              <a:avLst/>
              <a:gdLst/>
              <a:ahLst/>
              <a:cxnLst>
                <a:cxn ang="0">
                  <a:pos x="9" y="28"/>
                </a:cxn>
                <a:cxn ang="0">
                  <a:pos x="0" y="20"/>
                </a:cxn>
                <a:cxn ang="0">
                  <a:pos x="0" y="13"/>
                </a:cxn>
                <a:cxn ang="0">
                  <a:pos x="9" y="0"/>
                </a:cxn>
                <a:cxn ang="0">
                  <a:pos x="30" y="0"/>
                </a:cxn>
                <a:cxn ang="0">
                  <a:pos x="35" y="13"/>
                </a:cxn>
                <a:cxn ang="0">
                  <a:pos x="35" y="20"/>
                </a:cxn>
                <a:cxn ang="0">
                  <a:pos x="9" y="28"/>
                </a:cxn>
                <a:cxn ang="0">
                  <a:pos x="9" y="28"/>
                </a:cxn>
                <a:cxn ang="0">
                  <a:pos x="9" y="28"/>
                </a:cxn>
              </a:cxnLst>
              <a:rect l="0" t="0" r="r" b="b"/>
              <a:pathLst>
                <a:path w="35" h="28">
                  <a:moveTo>
                    <a:pt x="9" y="28"/>
                  </a:moveTo>
                  <a:lnTo>
                    <a:pt x="0" y="20"/>
                  </a:lnTo>
                  <a:lnTo>
                    <a:pt x="0" y="13"/>
                  </a:lnTo>
                  <a:lnTo>
                    <a:pt x="9" y="0"/>
                  </a:lnTo>
                  <a:lnTo>
                    <a:pt x="30" y="0"/>
                  </a:lnTo>
                  <a:lnTo>
                    <a:pt x="35" y="13"/>
                  </a:lnTo>
                  <a:lnTo>
                    <a:pt x="35" y="20"/>
                  </a:lnTo>
                  <a:lnTo>
                    <a:pt x="9" y="2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28" name="Freeform 229"/>
            <p:cNvSpPr>
              <a:spLocks/>
            </p:cNvSpPr>
            <p:nvPr/>
          </p:nvSpPr>
          <p:spPr bwMode="auto">
            <a:xfrm>
              <a:off x="3002" y="2112"/>
              <a:ext cx="50" cy="52"/>
            </a:xfrm>
            <a:custGeom>
              <a:avLst/>
              <a:gdLst/>
              <a:ahLst/>
              <a:cxnLst>
                <a:cxn ang="0">
                  <a:pos x="10" y="17"/>
                </a:cxn>
                <a:cxn ang="0">
                  <a:pos x="22" y="45"/>
                </a:cxn>
                <a:cxn ang="0">
                  <a:pos x="28" y="52"/>
                </a:cxn>
                <a:cxn ang="0">
                  <a:pos x="37" y="45"/>
                </a:cxn>
                <a:cxn ang="0">
                  <a:pos x="50" y="45"/>
                </a:cxn>
                <a:cxn ang="0">
                  <a:pos x="50" y="17"/>
                </a:cxn>
                <a:cxn ang="0">
                  <a:pos x="37" y="17"/>
                </a:cxn>
                <a:cxn ang="0">
                  <a:pos x="37" y="8"/>
                </a:cxn>
                <a:cxn ang="0">
                  <a:pos x="15" y="0"/>
                </a:cxn>
                <a:cxn ang="0">
                  <a:pos x="10" y="8"/>
                </a:cxn>
                <a:cxn ang="0">
                  <a:pos x="10" y="0"/>
                </a:cxn>
                <a:cxn ang="0">
                  <a:pos x="0" y="8"/>
                </a:cxn>
                <a:cxn ang="0">
                  <a:pos x="10" y="17"/>
                </a:cxn>
                <a:cxn ang="0">
                  <a:pos x="10" y="17"/>
                </a:cxn>
                <a:cxn ang="0">
                  <a:pos x="10" y="17"/>
                </a:cxn>
              </a:cxnLst>
              <a:rect l="0" t="0" r="r" b="b"/>
              <a:pathLst>
                <a:path w="50" h="52">
                  <a:moveTo>
                    <a:pt x="10" y="17"/>
                  </a:moveTo>
                  <a:lnTo>
                    <a:pt x="22" y="45"/>
                  </a:lnTo>
                  <a:lnTo>
                    <a:pt x="28" y="52"/>
                  </a:lnTo>
                  <a:lnTo>
                    <a:pt x="37" y="45"/>
                  </a:lnTo>
                  <a:lnTo>
                    <a:pt x="50" y="45"/>
                  </a:lnTo>
                  <a:lnTo>
                    <a:pt x="50" y="17"/>
                  </a:lnTo>
                  <a:lnTo>
                    <a:pt x="37" y="17"/>
                  </a:lnTo>
                  <a:lnTo>
                    <a:pt x="37" y="8"/>
                  </a:lnTo>
                  <a:lnTo>
                    <a:pt x="15" y="0"/>
                  </a:lnTo>
                  <a:lnTo>
                    <a:pt x="10" y="8"/>
                  </a:lnTo>
                  <a:lnTo>
                    <a:pt x="10" y="0"/>
                  </a:lnTo>
                  <a:lnTo>
                    <a:pt x="0" y="8"/>
                  </a:lnTo>
                  <a:lnTo>
                    <a:pt x="10" y="1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29" name="Freeform 230"/>
            <p:cNvSpPr>
              <a:spLocks/>
            </p:cNvSpPr>
            <p:nvPr/>
          </p:nvSpPr>
          <p:spPr bwMode="auto">
            <a:xfrm>
              <a:off x="2950" y="1993"/>
              <a:ext cx="89" cy="52"/>
            </a:xfrm>
            <a:custGeom>
              <a:avLst/>
              <a:gdLst/>
              <a:ahLst/>
              <a:cxnLst>
                <a:cxn ang="0">
                  <a:pos x="89" y="37"/>
                </a:cxn>
                <a:cxn ang="0">
                  <a:pos x="75" y="15"/>
                </a:cxn>
                <a:cxn ang="0">
                  <a:pos x="69" y="15"/>
                </a:cxn>
                <a:cxn ang="0">
                  <a:pos x="42" y="0"/>
                </a:cxn>
                <a:cxn ang="0">
                  <a:pos x="32" y="0"/>
                </a:cxn>
                <a:cxn ang="0">
                  <a:pos x="20" y="8"/>
                </a:cxn>
                <a:cxn ang="0">
                  <a:pos x="0" y="15"/>
                </a:cxn>
                <a:cxn ang="0">
                  <a:pos x="12" y="37"/>
                </a:cxn>
                <a:cxn ang="0">
                  <a:pos x="27" y="52"/>
                </a:cxn>
                <a:cxn ang="0">
                  <a:pos x="42" y="52"/>
                </a:cxn>
                <a:cxn ang="0">
                  <a:pos x="42" y="45"/>
                </a:cxn>
                <a:cxn ang="0">
                  <a:pos x="69" y="52"/>
                </a:cxn>
                <a:cxn ang="0">
                  <a:pos x="89" y="37"/>
                </a:cxn>
                <a:cxn ang="0">
                  <a:pos x="89" y="37"/>
                </a:cxn>
                <a:cxn ang="0">
                  <a:pos x="89" y="37"/>
                </a:cxn>
              </a:cxnLst>
              <a:rect l="0" t="0" r="r" b="b"/>
              <a:pathLst>
                <a:path w="89" h="52">
                  <a:moveTo>
                    <a:pt x="89" y="37"/>
                  </a:moveTo>
                  <a:lnTo>
                    <a:pt x="75" y="15"/>
                  </a:lnTo>
                  <a:lnTo>
                    <a:pt x="69" y="15"/>
                  </a:lnTo>
                  <a:lnTo>
                    <a:pt x="42" y="0"/>
                  </a:lnTo>
                  <a:lnTo>
                    <a:pt x="32" y="0"/>
                  </a:lnTo>
                  <a:lnTo>
                    <a:pt x="20" y="8"/>
                  </a:lnTo>
                  <a:lnTo>
                    <a:pt x="0" y="15"/>
                  </a:lnTo>
                  <a:lnTo>
                    <a:pt x="12" y="37"/>
                  </a:lnTo>
                  <a:lnTo>
                    <a:pt x="27" y="52"/>
                  </a:lnTo>
                  <a:lnTo>
                    <a:pt x="42" y="52"/>
                  </a:lnTo>
                  <a:lnTo>
                    <a:pt x="42" y="45"/>
                  </a:lnTo>
                  <a:lnTo>
                    <a:pt x="69" y="52"/>
                  </a:lnTo>
                  <a:lnTo>
                    <a:pt x="89" y="3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30" name="Freeform 231"/>
            <p:cNvSpPr>
              <a:spLocks/>
            </p:cNvSpPr>
            <p:nvPr/>
          </p:nvSpPr>
          <p:spPr bwMode="auto">
            <a:xfrm>
              <a:off x="3017" y="2028"/>
              <a:ext cx="79" cy="40"/>
            </a:xfrm>
            <a:custGeom>
              <a:avLst/>
              <a:gdLst/>
              <a:ahLst/>
              <a:cxnLst>
                <a:cxn ang="0">
                  <a:pos x="79" y="10"/>
                </a:cxn>
                <a:cxn ang="0">
                  <a:pos x="57" y="0"/>
                </a:cxn>
                <a:cxn ang="0">
                  <a:pos x="42" y="10"/>
                </a:cxn>
                <a:cxn ang="0">
                  <a:pos x="35" y="0"/>
                </a:cxn>
                <a:cxn ang="0">
                  <a:pos x="22" y="0"/>
                </a:cxn>
                <a:cxn ang="0">
                  <a:pos x="0" y="18"/>
                </a:cxn>
                <a:cxn ang="0">
                  <a:pos x="0" y="40"/>
                </a:cxn>
                <a:cxn ang="0">
                  <a:pos x="13" y="40"/>
                </a:cxn>
                <a:cxn ang="0">
                  <a:pos x="48" y="18"/>
                </a:cxn>
                <a:cxn ang="0">
                  <a:pos x="64" y="25"/>
                </a:cxn>
                <a:cxn ang="0">
                  <a:pos x="79" y="10"/>
                </a:cxn>
                <a:cxn ang="0">
                  <a:pos x="79" y="10"/>
                </a:cxn>
                <a:cxn ang="0">
                  <a:pos x="79" y="10"/>
                </a:cxn>
              </a:cxnLst>
              <a:rect l="0" t="0" r="r" b="b"/>
              <a:pathLst>
                <a:path w="79" h="40">
                  <a:moveTo>
                    <a:pt x="79" y="10"/>
                  </a:moveTo>
                  <a:lnTo>
                    <a:pt x="57" y="0"/>
                  </a:lnTo>
                  <a:lnTo>
                    <a:pt x="42" y="10"/>
                  </a:lnTo>
                  <a:lnTo>
                    <a:pt x="35" y="0"/>
                  </a:lnTo>
                  <a:lnTo>
                    <a:pt x="22" y="0"/>
                  </a:lnTo>
                  <a:lnTo>
                    <a:pt x="0" y="18"/>
                  </a:lnTo>
                  <a:lnTo>
                    <a:pt x="0" y="40"/>
                  </a:lnTo>
                  <a:lnTo>
                    <a:pt x="13" y="40"/>
                  </a:lnTo>
                  <a:lnTo>
                    <a:pt x="48" y="18"/>
                  </a:lnTo>
                  <a:lnTo>
                    <a:pt x="64" y="25"/>
                  </a:lnTo>
                  <a:lnTo>
                    <a:pt x="79" y="1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31" name="Freeform 232"/>
            <p:cNvSpPr>
              <a:spLocks/>
            </p:cNvSpPr>
            <p:nvPr/>
          </p:nvSpPr>
          <p:spPr bwMode="auto">
            <a:xfrm>
              <a:off x="2876" y="2077"/>
              <a:ext cx="57" cy="37"/>
            </a:xfrm>
            <a:custGeom>
              <a:avLst/>
              <a:gdLst/>
              <a:ahLst/>
              <a:cxnLst>
                <a:cxn ang="0">
                  <a:pos x="14" y="37"/>
                </a:cxn>
                <a:cxn ang="0">
                  <a:pos x="29" y="20"/>
                </a:cxn>
                <a:cxn ang="0">
                  <a:pos x="42" y="20"/>
                </a:cxn>
                <a:cxn ang="0">
                  <a:pos x="42" y="15"/>
                </a:cxn>
                <a:cxn ang="0">
                  <a:pos x="50" y="20"/>
                </a:cxn>
                <a:cxn ang="0">
                  <a:pos x="57" y="6"/>
                </a:cxn>
                <a:cxn ang="0">
                  <a:pos x="50" y="6"/>
                </a:cxn>
                <a:cxn ang="0">
                  <a:pos x="42" y="0"/>
                </a:cxn>
                <a:cxn ang="0">
                  <a:pos x="9" y="0"/>
                </a:cxn>
                <a:cxn ang="0">
                  <a:pos x="0" y="15"/>
                </a:cxn>
                <a:cxn ang="0">
                  <a:pos x="0" y="20"/>
                </a:cxn>
                <a:cxn ang="0">
                  <a:pos x="9" y="15"/>
                </a:cxn>
                <a:cxn ang="0">
                  <a:pos x="9" y="37"/>
                </a:cxn>
                <a:cxn ang="0">
                  <a:pos x="14" y="37"/>
                </a:cxn>
                <a:cxn ang="0">
                  <a:pos x="14" y="37"/>
                </a:cxn>
              </a:cxnLst>
              <a:rect l="0" t="0" r="r" b="b"/>
              <a:pathLst>
                <a:path w="57" h="37">
                  <a:moveTo>
                    <a:pt x="14" y="37"/>
                  </a:moveTo>
                  <a:lnTo>
                    <a:pt x="29" y="20"/>
                  </a:lnTo>
                  <a:lnTo>
                    <a:pt x="42" y="20"/>
                  </a:lnTo>
                  <a:lnTo>
                    <a:pt x="42" y="15"/>
                  </a:lnTo>
                  <a:lnTo>
                    <a:pt x="50" y="20"/>
                  </a:lnTo>
                  <a:lnTo>
                    <a:pt x="57" y="6"/>
                  </a:lnTo>
                  <a:lnTo>
                    <a:pt x="50" y="6"/>
                  </a:lnTo>
                  <a:lnTo>
                    <a:pt x="42" y="0"/>
                  </a:lnTo>
                  <a:lnTo>
                    <a:pt x="9" y="0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9" y="15"/>
                  </a:lnTo>
                  <a:lnTo>
                    <a:pt x="9" y="37"/>
                  </a:lnTo>
                  <a:lnTo>
                    <a:pt x="14" y="3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32" name="Freeform 233"/>
            <p:cNvSpPr>
              <a:spLocks/>
            </p:cNvSpPr>
            <p:nvPr/>
          </p:nvSpPr>
          <p:spPr bwMode="auto">
            <a:xfrm>
              <a:off x="2972" y="2080"/>
              <a:ext cx="38" cy="32"/>
            </a:xfrm>
            <a:custGeom>
              <a:avLst/>
              <a:gdLst/>
              <a:ahLst/>
              <a:cxnLst>
                <a:cxn ang="0">
                  <a:pos x="38" y="10"/>
                </a:cxn>
                <a:cxn ang="0">
                  <a:pos x="30" y="10"/>
                </a:cxn>
                <a:cxn ang="0">
                  <a:pos x="15" y="32"/>
                </a:cxn>
                <a:cxn ang="0">
                  <a:pos x="0" y="32"/>
                </a:cxn>
                <a:cxn ang="0">
                  <a:pos x="0" y="10"/>
                </a:cxn>
                <a:cxn ang="0">
                  <a:pos x="38" y="0"/>
                </a:cxn>
                <a:cxn ang="0">
                  <a:pos x="38" y="10"/>
                </a:cxn>
                <a:cxn ang="0">
                  <a:pos x="38" y="10"/>
                </a:cxn>
                <a:cxn ang="0">
                  <a:pos x="38" y="10"/>
                </a:cxn>
              </a:cxnLst>
              <a:rect l="0" t="0" r="r" b="b"/>
              <a:pathLst>
                <a:path w="38" h="32">
                  <a:moveTo>
                    <a:pt x="38" y="10"/>
                  </a:moveTo>
                  <a:lnTo>
                    <a:pt x="30" y="10"/>
                  </a:lnTo>
                  <a:lnTo>
                    <a:pt x="15" y="32"/>
                  </a:lnTo>
                  <a:lnTo>
                    <a:pt x="0" y="32"/>
                  </a:lnTo>
                  <a:lnTo>
                    <a:pt x="0" y="1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33" name="Freeform 234"/>
            <p:cNvSpPr>
              <a:spLocks/>
            </p:cNvSpPr>
            <p:nvPr/>
          </p:nvSpPr>
          <p:spPr bwMode="auto">
            <a:xfrm>
              <a:off x="3029" y="2161"/>
              <a:ext cx="30" cy="28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21" y="28"/>
                </a:cxn>
                <a:cxn ang="0">
                  <a:pos x="21" y="13"/>
                </a:cxn>
                <a:cxn ang="0">
                  <a:pos x="30" y="13"/>
                </a:cxn>
                <a:cxn ang="0">
                  <a:pos x="30" y="6"/>
                </a:cxn>
                <a:cxn ang="0">
                  <a:pos x="21" y="0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</a:cxnLst>
              <a:rect l="0" t="0" r="r" b="b"/>
              <a:pathLst>
                <a:path w="30" h="28">
                  <a:moveTo>
                    <a:pt x="0" y="13"/>
                  </a:moveTo>
                  <a:lnTo>
                    <a:pt x="21" y="28"/>
                  </a:lnTo>
                  <a:lnTo>
                    <a:pt x="21" y="13"/>
                  </a:lnTo>
                  <a:lnTo>
                    <a:pt x="30" y="13"/>
                  </a:lnTo>
                  <a:lnTo>
                    <a:pt x="30" y="6"/>
                  </a:lnTo>
                  <a:lnTo>
                    <a:pt x="21" y="0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287" name="Gruppieren 286"/>
          <p:cNvGrpSpPr/>
          <p:nvPr userDrawn="1"/>
        </p:nvGrpSpPr>
        <p:grpSpPr>
          <a:xfrm>
            <a:off x="3241736" y="2703553"/>
            <a:ext cx="2649650" cy="2649650"/>
            <a:chOff x="3198561" y="2660378"/>
            <a:chExt cx="2736000" cy="2736000"/>
          </a:xfrm>
        </p:grpSpPr>
        <p:grpSp>
          <p:nvGrpSpPr>
            <p:cNvPr id="234" name="Gruppieren 233"/>
            <p:cNvGrpSpPr>
              <a:grpSpLocks noChangeAspect="1"/>
            </p:cNvGrpSpPr>
            <p:nvPr userDrawn="1"/>
          </p:nvGrpSpPr>
          <p:grpSpPr>
            <a:xfrm>
              <a:off x="3198561" y="2660378"/>
              <a:ext cx="2736000" cy="2736000"/>
              <a:chOff x="1979712" y="2276872"/>
              <a:chExt cx="2016224" cy="2016224"/>
            </a:xfrm>
            <a:effectLst>
              <a:outerShdw blurRad="266700" dist="76200" dir="4200000" sx="103000" sy="103000" algn="tl" rotWithShape="0">
                <a:schemeClr val="tx2">
                  <a:lumMod val="50000"/>
                  <a:alpha val="50000"/>
                </a:schemeClr>
              </a:outerShdw>
            </a:effectLst>
          </p:grpSpPr>
          <p:sp>
            <p:nvSpPr>
              <p:cNvPr id="235" name="Ellipse 234"/>
              <p:cNvSpPr/>
              <p:nvPr userDrawn="1"/>
            </p:nvSpPr>
            <p:spPr>
              <a:xfrm>
                <a:off x="1979712" y="2276872"/>
                <a:ext cx="2016224" cy="20162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236" name="Gruppieren 235"/>
              <p:cNvGrpSpPr/>
              <p:nvPr userDrawn="1"/>
            </p:nvGrpSpPr>
            <p:grpSpPr>
              <a:xfrm>
                <a:off x="2146386" y="2312876"/>
                <a:ext cx="1453506" cy="1971110"/>
                <a:chOff x="4133858" y="2898169"/>
                <a:chExt cx="1000278" cy="1356484"/>
              </a:xfrm>
            </p:grpSpPr>
            <p:sp>
              <p:nvSpPr>
                <p:cNvPr id="237" name="Freeform 187"/>
                <p:cNvSpPr>
                  <a:spLocks/>
                </p:cNvSpPr>
                <p:nvPr/>
              </p:nvSpPr>
              <p:spPr bwMode="auto">
                <a:xfrm>
                  <a:off x="4436132" y="2898169"/>
                  <a:ext cx="519853" cy="667338"/>
                </a:xfrm>
                <a:custGeom>
                  <a:avLst/>
                  <a:gdLst/>
                  <a:ahLst/>
                  <a:cxnLst>
                    <a:cxn ang="0">
                      <a:pos x="84" y="432"/>
                    </a:cxn>
                    <a:cxn ang="0">
                      <a:pos x="79" y="432"/>
                    </a:cxn>
                    <a:cxn ang="0">
                      <a:pos x="42" y="459"/>
                    </a:cxn>
                    <a:cxn ang="0">
                      <a:pos x="7" y="445"/>
                    </a:cxn>
                    <a:cxn ang="0">
                      <a:pos x="0" y="370"/>
                    </a:cxn>
                    <a:cxn ang="0">
                      <a:pos x="0" y="346"/>
                    </a:cxn>
                    <a:cxn ang="0">
                      <a:pos x="64" y="301"/>
                    </a:cxn>
                    <a:cxn ang="0">
                      <a:pos x="106" y="235"/>
                    </a:cxn>
                    <a:cxn ang="0">
                      <a:pos x="158" y="123"/>
                    </a:cxn>
                    <a:cxn ang="0">
                      <a:pos x="114" y="143"/>
                    </a:cxn>
                    <a:cxn ang="0">
                      <a:pos x="158" y="82"/>
                    </a:cxn>
                    <a:cxn ang="0">
                      <a:pos x="165" y="97"/>
                    </a:cxn>
                    <a:cxn ang="0">
                      <a:pos x="178" y="69"/>
                    </a:cxn>
                    <a:cxn ang="0">
                      <a:pos x="205" y="47"/>
                    </a:cxn>
                    <a:cxn ang="0">
                      <a:pos x="263" y="22"/>
                    </a:cxn>
                    <a:cxn ang="0">
                      <a:pos x="309" y="0"/>
                    </a:cxn>
                    <a:cxn ang="0">
                      <a:pos x="356" y="39"/>
                    </a:cxn>
                    <a:cxn ang="0">
                      <a:pos x="320" y="47"/>
                    </a:cxn>
                    <a:cxn ang="0">
                      <a:pos x="349" y="69"/>
                    </a:cxn>
                    <a:cxn ang="0">
                      <a:pos x="335" y="69"/>
                    </a:cxn>
                    <a:cxn ang="0">
                      <a:pos x="292" y="60"/>
                    </a:cxn>
                    <a:cxn ang="0">
                      <a:pos x="272" y="106"/>
                    </a:cxn>
                    <a:cxn ang="0">
                      <a:pos x="222" y="82"/>
                    </a:cxn>
                    <a:cxn ang="0">
                      <a:pos x="205" y="97"/>
                    </a:cxn>
                    <a:cxn ang="0">
                      <a:pos x="178" y="113"/>
                    </a:cxn>
                    <a:cxn ang="0">
                      <a:pos x="171" y="129"/>
                    </a:cxn>
                    <a:cxn ang="0">
                      <a:pos x="158" y="181"/>
                    </a:cxn>
                    <a:cxn ang="0">
                      <a:pos x="121" y="249"/>
                    </a:cxn>
                    <a:cxn ang="0">
                      <a:pos x="106" y="287"/>
                    </a:cxn>
                    <a:cxn ang="0">
                      <a:pos x="106" y="363"/>
                    </a:cxn>
                    <a:cxn ang="0">
                      <a:pos x="94" y="407"/>
                    </a:cxn>
                    <a:cxn ang="0">
                      <a:pos x="84" y="437"/>
                    </a:cxn>
                    <a:cxn ang="0">
                      <a:pos x="84" y="437"/>
                    </a:cxn>
                  </a:cxnLst>
                  <a:rect l="0" t="0" r="r" b="b"/>
                  <a:pathLst>
                    <a:path w="356" h="459">
                      <a:moveTo>
                        <a:pt x="84" y="437"/>
                      </a:moveTo>
                      <a:lnTo>
                        <a:pt x="84" y="432"/>
                      </a:lnTo>
                      <a:lnTo>
                        <a:pt x="79" y="424"/>
                      </a:lnTo>
                      <a:lnTo>
                        <a:pt x="79" y="432"/>
                      </a:lnTo>
                      <a:lnTo>
                        <a:pt x="72" y="432"/>
                      </a:lnTo>
                      <a:lnTo>
                        <a:pt x="42" y="459"/>
                      </a:lnTo>
                      <a:lnTo>
                        <a:pt x="29" y="459"/>
                      </a:lnTo>
                      <a:lnTo>
                        <a:pt x="7" y="445"/>
                      </a:lnTo>
                      <a:lnTo>
                        <a:pt x="7" y="392"/>
                      </a:lnTo>
                      <a:lnTo>
                        <a:pt x="0" y="370"/>
                      </a:lnTo>
                      <a:lnTo>
                        <a:pt x="7" y="356"/>
                      </a:lnTo>
                      <a:lnTo>
                        <a:pt x="0" y="346"/>
                      </a:lnTo>
                      <a:lnTo>
                        <a:pt x="42" y="309"/>
                      </a:lnTo>
                      <a:lnTo>
                        <a:pt x="64" y="301"/>
                      </a:lnTo>
                      <a:lnTo>
                        <a:pt x="84" y="249"/>
                      </a:lnTo>
                      <a:lnTo>
                        <a:pt x="106" y="235"/>
                      </a:lnTo>
                      <a:lnTo>
                        <a:pt x="136" y="143"/>
                      </a:lnTo>
                      <a:lnTo>
                        <a:pt x="158" y="123"/>
                      </a:lnTo>
                      <a:lnTo>
                        <a:pt x="128" y="129"/>
                      </a:lnTo>
                      <a:lnTo>
                        <a:pt x="114" y="143"/>
                      </a:lnTo>
                      <a:lnTo>
                        <a:pt x="128" y="106"/>
                      </a:lnTo>
                      <a:lnTo>
                        <a:pt x="158" y="82"/>
                      </a:lnTo>
                      <a:lnTo>
                        <a:pt x="158" y="106"/>
                      </a:lnTo>
                      <a:lnTo>
                        <a:pt x="165" y="97"/>
                      </a:lnTo>
                      <a:lnTo>
                        <a:pt x="165" y="76"/>
                      </a:lnTo>
                      <a:lnTo>
                        <a:pt x="178" y="69"/>
                      </a:lnTo>
                      <a:lnTo>
                        <a:pt x="186" y="47"/>
                      </a:lnTo>
                      <a:lnTo>
                        <a:pt x="205" y="47"/>
                      </a:lnTo>
                      <a:lnTo>
                        <a:pt x="250" y="15"/>
                      </a:lnTo>
                      <a:lnTo>
                        <a:pt x="263" y="22"/>
                      </a:lnTo>
                      <a:lnTo>
                        <a:pt x="287" y="0"/>
                      </a:lnTo>
                      <a:lnTo>
                        <a:pt x="309" y="0"/>
                      </a:lnTo>
                      <a:lnTo>
                        <a:pt x="320" y="15"/>
                      </a:lnTo>
                      <a:lnTo>
                        <a:pt x="356" y="39"/>
                      </a:lnTo>
                      <a:lnTo>
                        <a:pt x="342" y="47"/>
                      </a:lnTo>
                      <a:lnTo>
                        <a:pt x="320" y="47"/>
                      </a:lnTo>
                      <a:lnTo>
                        <a:pt x="342" y="60"/>
                      </a:lnTo>
                      <a:lnTo>
                        <a:pt x="349" y="69"/>
                      </a:lnTo>
                      <a:lnTo>
                        <a:pt x="320" y="97"/>
                      </a:lnTo>
                      <a:lnTo>
                        <a:pt x="335" y="69"/>
                      </a:lnTo>
                      <a:lnTo>
                        <a:pt x="309" y="47"/>
                      </a:lnTo>
                      <a:lnTo>
                        <a:pt x="292" y="60"/>
                      </a:lnTo>
                      <a:lnTo>
                        <a:pt x="287" y="97"/>
                      </a:lnTo>
                      <a:lnTo>
                        <a:pt x="272" y="106"/>
                      </a:lnTo>
                      <a:lnTo>
                        <a:pt x="243" y="106"/>
                      </a:lnTo>
                      <a:lnTo>
                        <a:pt x="222" y="82"/>
                      </a:lnTo>
                      <a:lnTo>
                        <a:pt x="213" y="97"/>
                      </a:lnTo>
                      <a:lnTo>
                        <a:pt x="205" y="97"/>
                      </a:lnTo>
                      <a:lnTo>
                        <a:pt x="205" y="113"/>
                      </a:lnTo>
                      <a:lnTo>
                        <a:pt x="178" y="113"/>
                      </a:lnTo>
                      <a:lnTo>
                        <a:pt x="178" y="129"/>
                      </a:lnTo>
                      <a:lnTo>
                        <a:pt x="171" y="129"/>
                      </a:lnTo>
                      <a:lnTo>
                        <a:pt x="158" y="158"/>
                      </a:lnTo>
                      <a:lnTo>
                        <a:pt x="158" y="181"/>
                      </a:lnTo>
                      <a:lnTo>
                        <a:pt x="136" y="205"/>
                      </a:lnTo>
                      <a:lnTo>
                        <a:pt x="121" y="249"/>
                      </a:lnTo>
                      <a:lnTo>
                        <a:pt x="128" y="272"/>
                      </a:lnTo>
                      <a:lnTo>
                        <a:pt x="106" y="287"/>
                      </a:lnTo>
                      <a:lnTo>
                        <a:pt x="94" y="323"/>
                      </a:lnTo>
                      <a:lnTo>
                        <a:pt x="106" y="363"/>
                      </a:lnTo>
                      <a:lnTo>
                        <a:pt x="106" y="402"/>
                      </a:lnTo>
                      <a:lnTo>
                        <a:pt x="94" y="407"/>
                      </a:lnTo>
                      <a:lnTo>
                        <a:pt x="94" y="437"/>
                      </a:lnTo>
                      <a:lnTo>
                        <a:pt x="84" y="43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8" name="Freeform 188"/>
                <p:cNvSpPr>
                  <a:spLocks/>
                </p:cNvSpPr>
                <p:nvPr/>
              </p:nvSpPr>
              <p:spPr bwMode="auto">
                <a:xfrm>
                  <a:off x="4747167" y="2963594"/>
                  <a:ext cx="208817" cy="516133"/>
                </a:xfrm>
                <a:custGeom>
                  <a:avLst/>
                  <a:gdLst/>
                  <a:ahLst/>
                  <a:cxnLst>
                    <a:cxn ang="0">
                      <a:pos x="106" y="52"/>
                    </a:cxn>
                    <a:cxn ang="0">
                      <a:pos x="106" y="76"/>
                    </a:cxn>
                    <a:cxn ang="0">
                      <a:pos x="127" y="98"/>
                    </a:cxn>
                    <a:cxn ang="0">
                      <a:pos x="121" y="123"/>
                    </a:cxn>
                    <a:cxn ang="0">
                      <a:pos x="127" y="173"/>
                    </a:cxn>
                    <a:cxn ang="0">
                      <a:pos x="121" y="197"/>
                    </a:cxn>
                    <a:cxn ang="0">
                      <a:pos x="136" y="227"/>
                    </a:cxn>
                    <a:cxn ang="0">
                      <a:pos x="127" y="244"/>
                    </a:cxn>
                    <a:cxn ang="0">
                      <a:pos x="143" y="263"/>
                    </a:cxn>
                    <a:cxn ang="0">
                      <a:pos x="143" y="273"/>
                    </a:cxn>
                    <a:cxn ang="0">
                      <a:pos x="121" y="318"/>
                    </a:cxn>
                    <a:cxn ang="0">
                      <a:pos x="94" y="338"/>
                    </a:cxn>
                    <a:cxn ang="0">
                      <a:pos x="84" y="338"/>
                    </a:cxn>
                    <a:cxn ang="0">
                      <a:pos x="42" y="355"/>
                    </a:cxn>
                    <a:cxn ang="0">
                      <a:pos x="9" y="338"/>
                    </a:cxn>
                    <a:cxn ang="0">
                      <a:pos x="15" y="311"/>
                    </a:cxn>
                    <a:cxn ang="0">
                      <a:pos x="9" y="279"/>
                    </a:cxn>
                    <a:cxn ang="0">
                      <a:pos x="50" y="205"/>
                    </a:cxn>
                    <a:cxn ang="0">
                      <a:pos x="57" y="197"/>
                    </a:cxn>
                    <a:cxn ang="0">
                      <a:pos x="57" y="180"/>
                    </a:cxn>
                    <a:cxn ang="0">
                      <a:pos x="50" y="173"/>
                    </a:cxn>
                    <a:cxn ang="0">
                      <a:pos x="42" y="173"/>
                    </a:cxn>
                    <a:cxn ang="0">
                      <a:pos x="35" y="84"/>
                    </a:cxn>
                    <a:cxn ang="0">
                      <a:pos x="0" y="52"/>
                    </a:cxn>
                    <a:cxn ang="0">
                      <a:pos x="9" y="39"/>
                    </a:cxn>
                    <a:cxn ang="0">
                      <a:pos x="30" y="61"/>
                    </a:cxn>
                    <a:cxn ang="0">
                      <a:pos x="57" y="61"/>
                    </a:cxn>
                    <a:cxn ang="0">
                      <a:pos x="72" y="52"/>
                    </a:cxn>
                    <a:cxn ang="0">
                      <a:pos x="79" y="14"/>
                    </a:cxn>
                    <a:cxn ang="0">
                      <a:pos x="94" y="0"/>
                    </a:cxn>
                    <a:cxn ang="0">
                      <a:pos x="121" y="22"/>
                    </a:cxn>
                    <a:cxn ang="0">
                      <a:pos x="106" y="52"/>
                    </a:cxn>
                    <a:cxn ang="0">
                      <a:pos x="106" y="52"/>
                    </a:cxn>
                    <a:cxn ang="0">
                      <a:pos x="106" y="52"/>
                    </a:cxn>
                  </a:cxnLst>
                  <a:rect l="0" t="0" r="r" b="b"/>
                  <a:pathLst>
                    <a:path w="143" h="355">
                      <a:moveTo>
                        <a:pt x="106" y="52"/>
                      </a:moveTo>
                      <a:lnTo>
                        <a:pt x="106" y="76"/>
                      </a:lnTo>
                      <a:lnTo>
                        <a:pt x="127" y="98"/>
                      </a:lnTo>
                      <a:lnTo>
                        <a:pt x="121" y="123"/>
                      </a:lnTo>
                      <a:lnTo>
                        <a:pt x="127" y="173"/>
                      </a:lnTo>
                      <a:lnTo>
                        <a:pt x="121" y="197"/>
                      </a:lnTo>
                      <a:lnTo>
                        <a:pt x="136" y="227"/>
                      </a:lnTo>
                      <a:lnTo>
                        <a:pt x="127" y="244"/>
                      </a:lnTo>
                      <a:lnTo>
                        <a:pt x="143" y="263"/>
                      </a:lnTo>
                      <a:lnTo>
                        <a:pt x="143" y="273"/>
                      </a:lnTo>
                      <a:lnTo>
                        <a:pt x="121" y="318"/>
                      </a:lnTo>
                      <a:lnTo>
                        <a:pt x="94" y="338"/>
                      </a:lnTo>
                      <a:lnTo>
                        <a:pt x="84" y="338"/>
                      </a:lnTo>
                      <a:lnTo>
                        <a:pt x="42" y="355"/>
                      </a:lnTo>
                      <a:lnTo>
                        <a:pt x="9" y="338"/>
                      </a:lnTo>
                      <a:lnTo>
                        <a:pt x="15" y="311"/>
                      </a:lnTo>
                      <a:lnTo>
                        <a:pt x="9" y="279"/>
                      </a:lnTo>
                      <a:lnTo>
                        <a:pt x="50" y="205"/>
                      </a:lnTo>
                      <a:lnTo>
                        <a:pt x="57" y="197"/>
                      </a:lnTo>
                      <a:lnTo>
                        <a:pt x="57" y="180"/>
                      </a:lnTo>
                      <a:lnTo>
                        <a:pt x="50" y="173"/>
                      </a:lnTo>
                      <a:lnTo>
                        <a:pt x="42" y="173"/>
                      </a:lnTo>
                      <a:lnTo>
                        <a:pt x="35" y="84"/>
                      </a:lnTo>
                      <a:lnTo>
                        <a:pt x="0" y="52"/>
                      </a:lnTo>
                      <a:lnTo>
                        <a:pt x="9" y="39"/>
                      </a:lnTo>
                      <a:lnTo>
                        <a:pt x="30" y="61"/>
                      </a:lnTo>
                      <a:lnTo>
                        <a:pt x="57" y="61"/>
                      </a:lnTo>
                      <a:lnTo>
                        <a:pt x="72" y="52"/>
                      </a:lnTo>
                      <a:lnTo>
                        <a:pt x="79" y="14"/>
                      </a:lnTo>
                      <a:lnTo>
                        <a:pt x="94" y="0"/>
                      </a:lnTo>
                      <a:lnTo>
                        <a:pt x="121" y="22"/>
                      </a:lnTo>
                      <a:lnTo>
                        <a:pt x="106" y="5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9" name="Freeform 189"/>
                <p:cNvSpPr>
                  <a:spLocks/>
                </p:cNvSpPr>
                <p:nvPr/>
              </p:nvSpPr>
              <p:spPr bwMode="auto">
                <a:xfrm>
                  <a:off x="4798277" y="3633840"/>
                  <a:ext cx="186913" cy="173014"/>
                </a:xfrm>
                <a:custGeom>
                  <a:avLst/>
                  <a:gdLst/>
                  <a:ahLst/>
                  <a:cxnLst>
                    <a:cxn ang="0">
                      <a:pos x="113" y="99"/>
                    </a:cxn>
                    <a:cxn ang="0">
                      <a:pos x="106" y="84"/>
                    </a:cxn>
                    <a:cxn ang="0">
                      <a:pos x="106" y="76"/>
                    </a:cxn>
                    <a:cxn ang="0">
                      <a:pos x="113" y="84"/>
                    </a:cxn>
                    <a:cxn ang="0">
                      <a:pos x="128" y="62"/>
                    </a:cxn>
                    <a:cxn ang="0">
                      <a:pos x="113" y="62"/>
                    </a:cxn>
                    <a:cxn ang="0">
                      <a:pos x="99" y="37"/>
                    </a:cxn>
                    <a:cxn ang="0">
                      <a:pos x="99" y="15"/>
                    </a:cxn>
                    <a:cxn ang="0">
                      <a:pos x="91" y="5"/>
                    </a:cxn>
                    <a:cxn ang="0">
                      <a:pos x="64" y="0"/>
                    </a:cxn>
                    <a:cxn ang="0">
                      <a:pos x="47" y="15"/>
                    </a:cxn>
                    <a:cxn ang="0">
                      <a:pos x="47" y="22"/>
                    </a:cxn>
                    <a:cxn ang="0">
                      <a:pos x="37" y="37"/>
                    </a:cxn>
                    <a:cxn ang="0">
                      <a:pos x="37" y="52"/>
                    </a:cxn>
                    <a:cxn ang="0">
                      <a:pos x="20" y="52"/>
                    </a:cxn>
                    <a:cxn ang="0">
                      <a:pos x="7" y="62"/>
                    </a:cxn>
                    <a:cxn ang="0">
                      <a:pos x="0" y="62"/>
                    </a:cxn>
                    <a:cxn ang="0">
                      <a:pos x="7" y="84"/>
                    </a:cxn>
                    <a:cxn ang="0">
                      <a:pos x="0" y="99"/>
                    </a:cxn>
                    <a:cxn ang="0">
                      <a:pos x="0" y="119"/>
                    </a:cxn>
                    <a:cxn ang="0">
                      <a:pos x="14" y="104"/>
                    </a:cxn>
                    <a:cxn ang="0">
                      <a:pos x="37" y="104"/>
                    </a:cxn>
                    <a:cxn ang="0">
                      <a:pos x="59" y="119"/>
                    </a:cxn>
                    <a:cxn ang="0">
                      <a:pos x="99" y="119"/>
                    </a:cxn>
                    <a:cxn ang="0">
                      <a:pos x="106" y="99"/>
                    </a:cxn>
                    <a:cxn ang="0">
                      <a:pos x="113" y="99"/>
                    </a:cxn>
                    <a:cxn ang="0">
                      <a:pos x="113" y="99"/>
                    </a:cxn>
                  </a:cxnLst>
                  <a:rect l="0" t="0" r="r" b="b"/>
                  <a:pathLst>
                    <a:path w="128" h="119">
                      <a:moveTo>
                        <a:pt x="113" y="99"/>
                      </a:moveTo>
                      <a:lnTo>
                        <a:pt x="106" y="84"/>
                      </a:lnTo>
                      <a:lnTo>
                        <a:pt x="106" y="76"/>
                      </a:lnTo>
                      <a:lnTo>
                        <a:pt x="113" y="84"/>
                      </a:lnTo>
                      <a:lnTo>
                        <a:pt x="128" y="62"/>
                      </a:lnTo>
                      <a:lnTo>
                        <a:pt x="113" y="62"/>
                      </a:lnTo>
                      <a:lnTo>
                        <a:pt x="99" y="37"/>
                      </a:lnTo>
                      <a:lnTo>
                        <a:pt x="99" y="15"/>
                      </a:lnTo>
                      <a:lnTo>
                        <a:pt x="91" y="5"/>
                      </a:lnTo>
                      <a:lnTo>
                        <a:pt x="64" y="0"/>
                      </a:lnTo>
                      <a:lnTo>
                        <a:pt x="47" y="15"/>
                      </a:lnTo>
                      <a:lnTo>
                        <a:pt x="47" y="22"/>
                      </a:lnTo>
                      <a:lnTo>
                        <a:pt x="37" y="37"/>
                      </a:lnTo>
                      <a:lnTo>
                        <a:pt x="37" y="52"/>
                      </a:lnTo>
                      <a:lnTo>
                        <a:pt x="20" y="52"/>
                      </a:lnTo>
                      <a:lnTo>
                        <a:pt x="7" y="62"/>
                      </a:lnTo>
                      <a:lnTo>
                        <a:pt x="0" y="62"/>
                      </a:lnTo>
                      <a:lnTo>
                        <a:pt x="7" y="84"/>
                      </a:lnTo>
                      <a:lnTo>
                        <a:pt x="0" y="99"/>
                      </a:lnTo>
                      <a:lnTo>
                        <a:pt x="0" y="119"/>
                      </a:lnTo>
                      <a:lnTo>
                        <a:pt x="14" y="104"/>
                      </a:lnTo>
                      <a:lnTo>
                        <a:pt x="37" y="104"/>
                      </a:lnTo>
                      <a:lnTo>
                        <a:pt x="59" y="119"/>
                      </a:lnTo>
                      <a:lnTo>
                        <a:pt x="99" y="119"/>
                      </a:lnTo>
                      <a:lnTo>
                        <a:pt x="106" y="99"/>
                      </a:lnTo>
                      <a:lnTo>
                        <a:pt x="113" y="9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0" name="Freeform 190"/>
                <p:cNvSpPr>
                  <a:spLocks/>
                </p:cNvSpPr>
                <p:nvPr/>
              </p:nvSpPr>
              <p:spPr bwMode="auto">
                <a:xfrm>
                  <a:off x="4767611" y="3774868"/>
                  <a:ext cx="366525" cy="261701"/>
                </a:xfrm>
                <a:custGeom>
                  <a:avLst/>
                  <a:gdLst/>
                  <a:ahLst/>
                  <a:cxnLst>
                    <a:cxn ang="0">
                      <a:pos x="107" y="160"/>
                    </a:cxn>
                    <a:cxn ang="0">
                      <a:pos x="87" y="160"/>
                    </a:cxn>
                    <a:cxn ang="0">
                      <a:pos x="87" y="152"/>
                    </a:cxn>
                    <a:cxn ang="0">
                      <a:pos x="92" y="130"/>
                    </a:cxn>
                    <a:cxn ang="0">
                      <a:pos x="113" y="130"/>
                    </a:cxn>
                    <a:cxn ang="0">
                      <a:pos x="113" y="121"/>
                    </a:cxn>
                    <a:cxn ang="0">
                      <a:pos x="107" y="105"/>
                    </a:cxn>
                    <a:cxn ang="0">
                      <a:pos x="107" y="91"/>
                    </a:cxn>
                    <a:cxn ang="0">
                      <a:pos x="80" y="83"/>
                    </a:cxn>
                    <a:cxn ang="0">
                      <a:pos x="41" y="105"/>
                    </a:cxn>
                    <a:cxn ang="0">
                      <a:pos x="16" y="105"/>
                    </a:cxn>
                    <a:cxn ang="0">
                      <a:pos x="0" y="91"/>
                    </a:cxn>
                    <a:cxn ang="0">
                      <a:pos x="16" y="76"/>
                    </a:cxn>
                    <a:cxn ang="0">
                      <a:pos x="26" y="46"/>
                    </a:cxn>
                    <a:cxn ang="0">
                      <a:pos x="21" y="21"/>
                    </a:cxn>
                    <a:cxn ang="0">
                      <a:pos x="35" y="7"/>
                    </a:cxn>
                    <a:cxn ang="0">
                      <a:pos x="58" y="7"/>
                    </a:cxn>
                    <a:cxn ang="0">
                      <a:pos x="80" y="21"/>
                    </a:cxn>
                    <a:cxn ang="0">
                      <a:pos x="122" y="21"/>
                    </a:cxn>
                    <a:cxn ang="0">
                      <a:pos x="129" y="0"/>
                    </a:cxn>
                    <a:cxn ang="0">
                      <a:pos x="162" y="0"/>
                    </a:cxn>
                    <a:cxn ang="0">
                      <a:pos x="170" y="7"/>
                    </a:cxn>
                    <a:cxn ang="0">
                      <a:pos x="162" y="7"/>
                    </a:cxn>
                    <a:cxn ang="0">
                      <a:pos x="170" y="21"/>
                    </a:cxn>
                    <a:cxn ang="0">
                      <a:pos x="186" y="21"/>
                    </a:cxn>
                    <a:cxn ang="0">
                      <a:pos x="192" y="37"/>
                    </a:cxn>
                    <a:cxn ang="0">
                      <a:pos x="201" y="46"/>
                    </a:cxn>
                    <a:cxn ang="0">
                      <a:pos x="207" y="37"/>
                    </a:cxn>
                    <a:cxn ang="0">
                      <a:pos x="251" y="68"/>
                    </a:cxn>
                    <a:cxn ang="0">
                      <a:pos x="242" y="105"/>
                    </a:cxn>
                    <a:cxn ang="0">
                      <a:pos x="236" y="91"/>
                    </a:cxn>
                    <a:cxn ang="0">
                      <a:pos x="229" y="105"/>
                    </a:cxn>
                    <a:cxn ang="0">
                      <a:pos x="229" y="121"/>
                    </a:cxn>
                    <a:cxn ang="0">
                      <a:pos x="214" y="121"/>
                    </a:cxn>
                    <a:cxn ang="0">
                      <a:pos x="170" y="152"/>
                    </a:cxn>
                    <a:cxn ang="0">
                      <a:pos x="192" y="160"/>
                    </a:cxn>
                    <a:cxn ang="0">
                      <a:pos x="201" y="160"/>
                    </a:cxn>
                    <a:cxn ang="0">
                      <a:pos x="192" y="160"/>
                    </a:cxn>
                    <a:cxn ang="0">
                      <a:pos x="162" y="180"/>
                    </a:cxn>
                    <a:cxn ang="0">
                      <a:pos x="157" y="180"/>
                    </a:cxn>
                    <a:cxn ang="0">
                      <a:pos x="157" y="167"/>
                    </a:cxn>
                    <a:cxn ang="0">
                      <a:pos x="150" y="160"/>
                    </a:cxn>
                    <a:cxn ang="0">
                      <a:pos x="162" y="152"/>
                    </a:cxn>
                    <a:cxn ang="0">
                      <a:pos x="135" y="137"/>
                    </a:cxn>
                    <a:cxn ang="0">
                      <a:pos x="135" y="130"/>
                    </a:cxn>
                    <a:cxn ang="0">
                      <a:pos x="122" y="130"/>
                    </a:cxn>
                    <a:cxn ang="0">
                      <a:pos x="113" y="152"/>
                    </a:cxn>
                    <a:cxn ang="0">
                      <a:pos x="107" y="152"/>
                    </a:cxn>
                    <a:cxn ang="0">
                      <a:pos x="107" y="160"/>
                    </a:cxn>
                    <a:cxn ang="0">
                      <a:pos x="107" y="160"/>
                    </a:cxn>
                    <a:cxn ang="0">
                      <a:pos x="107" y="160"/>
                    </a:cxn>
                  </a:cxnLst>
                  <a:rect l="0" t="0" r="r" b="b"/>
                  <a:pathLst>
                    <a:path w="251" h="180">
                      <a:moveTo>
                        <a:pt x="107" y="160"/>
                      </a:moveTo>
                      <a:lnTo>
                        <a:pt x="87" y="160"/>
                      </a:lnTo>
                      <a:lnTo>
                        <a:pt x="87" y="152"/>
                      </a:lnTo>
                      <a:lnTo>
                        <a:pt x="92" y="130"/>
                      </a:lnTo>
                      <a:lnTo>
                        <a:pt x="113" y="130"/>
                      </a:lnTo>
                      <a:lnTo>
                        <a:pt x="113" y="121"/>
                      </a:lnTo>
                      <a:lnTo>
                        <a:pt x="107" y="105"/>
                      </a:lnTo>
                      <a:lnTo>
                        <a:pt x="107" y="91"/>
                      </a:lnTo>
                      <a:lnTo>
                        <a:pt x="80" y="83"/>
                      </a:lnTo>
                      <a:lnTo>
                        <a:pt x="41" y="105"/>
                      </a:lnTo>
                      <a:lnTo>
                        <a:pt x="16" y="105"/>
                      </a:lnTo>
                      <a:lnTo>
                        <a:pt x="0" y="91"/>
                      </a:lnTo>
                      <a:lnTo>
                        <a:pt x="16" y="76"/>
                      </a:lnTo>
                      <a:lnTo>
                        <a:pt x="26" y="46"/>
                      </a:lnTo>
                      <a:lnTo>
                        <a:pt x="21" y="21"/>
                      </a:lnTo>
                      <a:lnTo>
                        <a:pt x="35" y="7"/>
                      </a:lnTo>
                      <a:lnTo>
                        <a:pt x="58" y="7"/>
                      </a:lnTo>
                      <a:lnTo>
                        <a:pt x="80" y="21"/>
                      </a:lnTo>
                      <a:lnTo>
                        <a:pt x="122" y="21"/>
                      </a:lnTo>
                      <a:lnTo>
                        <a:pt x="129" y="0"/>
                      </a:lnTo>
                      <a:lnTo>
                        <a:pt x="162" y="0"/>
                      </a:lnTo>
                      <a:lnTo>
                        <a:pt x="170" y="7"/>
                      </a:lnTo>
                      <a:lnTo>
                        <a:pt x="162" y="7"/>
                      </a:lnTo>
                      <a:lnTo>
                        <a:pt x="170" y="21"/>
                      </a:lnTo>
                      <a:lnTo>
                        <a:pt x="186" y="21"/>
                      </a:lnTo>
                      <a:lnTo>
                        <a:pt x="192" y="37"/>
                      </a:lnTo>
                      <a:lnTo>
                        <a:pt x="201" y="46"/>
                      </a:lnTo>
                      <a:lnTo>
                        <a:pt x="207" y="37"/>
                      </a:lnTo>
                      <a:lnTo>
                        <a:pt x="251" y="68"/>
                      </a:lnTo>
                      <a:lnTo>
                        <a:pt x="242" y="105"/>
                      </a:lnTo>
                      <a:lnTo>
                        <a:pt x="236" y="91"/>
                      </a:lnTo>
                      <a:lnTo>
                        <a:pt x="229" y="105"/>
                      </a:lnTo>
                      <a:lnTo>
                        <a:pt x="229" y="121"/>
                      </a:lnTo>
                      <a:lnTo>
                        <a:pt x="214" y="121"/>
                      </a:lnTo>
                      <a:lnTo>
                        <a:pt x="170" y="152"/>
                      </a:lnTo>
                      <a:lnTo>
                        <a:pt x="192" y="160"/>
                      </a:lnTo>
                      <a:lnTo>
                        <a:pt x="201" y="160"/>
                      </a:lnTo>
                      <a:lnTo>
                        <a:pt x="192" y="160"/>
                      </a:lnTo>
                      <a:lnTo>
                        <a:pt x="162" y="180"/>
                      </a:lnTo>
                      <a:lnTo>
                        <a:pt x="157" y="180"/>
                      </a:lnTo>
                      <a:lnTo>
                        <a:pt x="157" y="167"/>
                      </a:lnTo>
                      <a:lnTo>
                        <a:pt x="150" y="160"/>
                      </a:lnTo>
                      <a:lnTo>
                        <a:pt x="162" y="152"/>
                      </a:lnTo>
                      <a:lnTo>
                        <a:pt x="135" y="137"/>
                      </a:lnTo>
                      <a:lnTo>
                        <a:pt x="135" y="130"/>
                      </a:lnTo>
                      <a:lnTo>
                        <a:pt x="122" y="130"/>
                      </a:lnTo>
                      <a:lnTo>
                        <a:pt x="113" y="152"/>
                      </a:lnTo>
                      <a:lnTo>
                        <a:pt x="107" y="152"/>
                      </a:lnTo>
                      <a:lnTo>
                        <a:pt x="107" y="16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1" name="Freeform 191"/>
                <p:cNvSpPr>
                  <a:spLocks/>
                </p:cNvSpPr>
                <p:nvPr/>
              </p:nvSpPr>
              <p:spPr bwMode="auto">
                <a:xfrm>
                  <a:off x="4754469" y="3559691"/>
                  <a:ext cx="141645" cy="98865"/>
                </a:xfrm>
                <a:custGeom>
                  <a:avLst/>
                  <a:gdLst/>
                  <a:ahLst/>
                  <a:cxnLst>
                    <a:cxn ang="0">
                      <a:pos x="44" y="0"/>
                    </a:cxn>
                    <a:cxn ang="0">
                      <a:pos x="44" y="27"/>
                    </a:cxn>
                    <a:cxn ang="0">
                      <a:pos x="29" y="27"/>
                    </a:cxn>
                    <a:cxn ang="0">
                      <a:pos x="24" y="12"/>
                    </a:cxn>
                    <a:cxn ang="0">
                      <a:pos x="7" y="19"/>
                    </a:cxn>
                    <a:cxn ang="0">
                      <a:pos x="0" y="34"/>
                    </a:cxn>
                    <a:cxn ang="0">
                      <a:pos x="0" y="58"/>
                    </a:cxn>
                    <a:cxn ang="0">
                      <a:pos x="7" y="51"/>
                    </a:cxn>
                    <a:cxn ang="0">
                      <a:pos x="50" y="51"/>
                    </a:cxn>
                    <a:cxn ang="0">
                      <a:pos x="81" y="68"/>
                    </a:cxn>
                    <a:cxn ang="0">
                      <a:pos x="97" y="51"/>
                    </a:cxn>
                    <a:cxn ang="0">
                      <a:pos x="91" y="27"/>
                    </a:cxn>
                    <a:cxn ang="0">
                      <a:pos x="91" y="12"/>
                    </a:cxn>
                    <a:cxn ang="0">
                      <a:pos x="74" y="12"/>
                    </a:cxn>
                    <a:cxn ang="0">
                      <a:pos x="50" y="0"/>
                    </a:cxn>
                    <a:cxn ang="0">
                      <a:pos x="44" y="0"/>
                    </a:cxn>
                    <a:cxn ang="0">
                      <a:pos x="44" y="0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97" h="68">
                      <a:moveTo>
                        <a:pt x="44" y="0"/>
                      </a:moveTo>
                      <a:lnTo>
                        <a:pt x="44" y="27"/>
                      </a:lnTo>
                      <a:lnTo>
                        <a:pt x="29" y="27"/>
                      </a:lnTo>
                      <a:lnTo>
                        <a:pt x="24" y="12"/>
                      </a:lnTo>
                      <a:lnTo>
                        <a:pt x="7" y="19"/>
                      </a:lnTo>
                      <a:lnTo>
                        <a:pt x="0" y="34"/>
                      </a:lnTo>
                      <a:lnTo>
                        <a:pt x="0" y="58"/>
                      </a:lnTo>
                      <a:lnTo>
                        <a:pt x="7" y="51"/>
                      </a:lnTo>
                      <a:lnTo>
                        <a:pt x="50" y="51"/>
                      </a:lnTo>
                      <a:lnTo>
                        <a:pt x="81" y="68"/>
                      </a:lnTo>
                      <a:lnTo>
                        <a:pt x="97" y="51"/>
                      </a:lnTo>
                      <a:lnTo>
                        <a:pt x="91" y="27"/>
                      </a:lnTo>
                      <a:lnTo>
                        <a:pt x="91" y="12"/>
                      </a:lnTo>
                      <a:lnTo>
                        <a:pt x="74" y="12"/>
                      </a:lnTo>
                      <a:lnTo>
                        <a:pt x="50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2" name="Freeform 192"/>
                <p:cNvSpPr>
                  <a:spLocks/>
                </p:cNvSpPr>
                <p:nvPr/>
              </p:nvSpPr>
              <p:spPr bwMode="auto">
                <a:xfrm>
                  <a:off x="4754469" y="3629478"/>
                  <a:ext cx="115361" cy="91595"/>
                </a:xfrm>
                <a:custGeom>
                  <a:avLst/>
                  <a:gdLst/>
                  <a:ahLst/>
                  <a:cxnLst>
                    <a:cxn ang="0">
                      <a:pos x="0" y="25"/>
                    </a:cxn>
                    <a:cxn ang="0">
                      <a:pos x="0" y="8"/>
                    </a:cxn>
                    <a:cxn ang="0">
                      <a:pos x="7" y="0"/>
                    </a:cxn>
                    <a:cxn ang="0">
                      <a:pos x="49" y="0"/>
                    </a:cxn>
                    <a:cxn ang="0">
                      <a:pos x="79" y="18"/>
                    </a:cxn>
                    <a:cxn ang="0">
                      <a:pos x="79" y="25"/>
                    </a:cxn>
                    <a:cxn ang="0">
                      <a:pos x="66" y="40"/>
                    </a:cxn>
                    <a:cxn ang="0">
                      <a:pos x="66" y="55"/>
                    </a:cxn>
                    <a:cxn ang="0">
                      <a:pos x="49" y="55"/>
                    </a:cxn>
                    <a:cxn ang="0">
                      <a:pos x="35" y="63"/>
                    </a:cxn>
                    <a:cxn ang="0">
                      <a:pos x="29" y="63"/>
                    </a:cxn>
                    <a:cxn ang="0">
                      <a:pos x="22" y="55"/>
                    </a:cxn>
                    <a:cxn ang="0">
                      <a:pos x="22" y="25"/>
                    </a:cxn>
                    <a:cxn ang="0">
                      <a:pos x="0" y="25"/>
                    </a:cxn>
                    <a:cxn ang="0">
                      <a:pos x="0" y="25"/>
                    </a:cxn>
                    <a:cxn ang="0">
                      <a:pos x="0" y="25"/>
                    </a:cxn>
                  </a:cxnLst>
                  <a:rect l="0" t="0" r="r" b="b"/>
                  <a:pathLst>
                    <a:path w="79" h="63">
                      <a:moveTo>
                        <a:pt x="0" y="25"/>
                      </a:moveTo>
                      <a:lnTo>
                        <a:pt x="0" y="8"/>
                      </a:lnTo>
                      <a:lnTo>
                        <a:pt x="7" y="0"/>
                      </a:lnTo>
                      <a:lnTo>
                        <a:pt x="49" y="0"/>
                      </a:lnTo>
                      <a:lnTo>
                        <a:pt x="79" y="18"/>
                      </a:lnTo>
                      <a:lnTo>
                        <a:pt x="79" y="25"/>
                      </a:lnTo>
                      <a:lnTo>
                        <a:pt x="66" y="40"/>
                      </a:lnTo>
                      <a:lnTo>
                        <a:pt x="66" y="55"/>
                      </a:lnTo>
                      <a:lnTo>
                        <a:pt x="49" y="55"/>
                      </a:lnTo>
                      <a:lnTo>
                        <a:pt x="35" y="63"/>
                      </a:lnTo>
                      <a:lnTo>
                        <a:pt x="29" y="63"/>
                      </a:lnTo>
                      <a:lnTo>
                        <a:pt x="22" y="55"/>
                      </a:lnTo>
                      <a:lnTo>
                        <a:pt x="22" y="25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3" name="Freeform 193"/>
                <p:cNvSpPr>
                  <a:spLocks/>
                </p:cNvSpPr>
                <p:nvPr/>
              </p:nvSpPr>
              <p:spPr bwMode="auto">
                <a:xfrm>
                  <a:off x="4808498" y="3511713"/>
                  <a:ext cx="87616" cy="68333"/>
                </a:xfrm>
                <a:custGeom>
                  <a:avLst/>
                  <a:gdLst/>
                  <a:ahLst/>
                  <a:cxnLst>
                    <a:cxn ang="0">
                      <a:pos x="8" y="37"/>
                    </a:cxn>
                    <a:cxn ang="0">
                      <a:pos x="0" y="23"/>
                    </a:cxn>
                    <a:cxn ang="0">
                      <a:pos x="0" y="8"/>
                    </a:cxn>
                    <a:cxn ang="0">
                      <a:pos x="8" y="0"/>
                    </a:cxn>
                    <a:cxn ang="0">
                      <a:pos x="60" y="0"/>
                    </a:cxn>
                    <a:cxn ang="0">
                      <a:pos x="54" y="8"/>
                    </a:cxn>
                    <a:cxn ang="0">
                      <a:pos x="45" y="8"/>
                    </a:cxn>
                    <a:cxn ang="0">
                      <a:pos x="54" y="37"/>
                    </a:cxn>
                    <a:cxn ang="0">
                      <a:pos x="54" y="47"/>
                    </a:cxn>
                    <a:cxn ang="0">
                      <a:pos x="37" y="47"/>
                    </a:cxn>
                    <a:cxn ang="0">
                      <a:pos x="15" y="37"/>
                    </a:cxn>
                    <a:cxn ang="0">
                      <a:pos x="8" y="37"/>
                    </a:cxn>
                    <a:cxn ang="0">
                      <a:pos x="8" y="37"/>
                    </a:cxn>
                    <a:cxn ang="0">
                      <a:pos x="8" y="37"/>
                    </a:cxn>
                  </a:cxnLst>
                  <a:rect l="0" t="0" r="r" b="b"/>
                  <a:pathLst>
                    <a:path w="60" h="47">
                      <a:moveTo>
                        <a:pt x="8" y="37"/>
                      </a:moveTo>
                      <a:lnTo>
                        <a:pt x="0" y="23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60" y="0"/>
                      </a:lnTo>
                      <a:lnTo>
                        <a:pt x="54" y="8"/>
                      </a:lnTo>
                      <a:lnTo>
                        <a:pt x="45" y="8"/>
                      </a:lnTo>
                      <a:lnTo>
                        <a:pt x="54" y="37"/>
                      </a:lnTo>
                      <a:lnTo>
                        <a:pt x="54" y="47"/>
                      </a:lnTo>
                      <a:lnTo>
                        <a:pt x="37" y="47"/>
                      </a:lnTo>
                      <a:lnTo>
                        <a:pt x="15" y="37"/>
                      </a:lnTo>
                      <a:lnTo>
                        <a:pt x="8" y="3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4" name="Freeform 194"/>
                <p:cNvSpPr>
                  <a:spLocks/>
                </p:cNvSpPr>
                <p:nvPr/>
              </p:nvSpPr>
              <p:spPr bwMode="auto">
                <a:xfrm>
                  <a:off x="4725264" y="3662918"/>
                  <a:ext cx="64251" cy="43617"/>
                </a:xfrm>
                <a:custGeom>
                  <a:avLst/>
                  <a:gdLst/>
                  <a:ahLst/>
                  <a:cxnLst>
                    <a:cxn ang="0">
                      <a:pos x="44" y="0"/>
                    </a:cxn>
                    <a:cxn ang="0">
                      <a:pos x="44" y="30"/>
                    </a:cxn>
                    <a:cxn ang="0">
                      <a:pos x="22" y="30"/>
                    </a:cxn>
                    <a:cxn ang="0">
                      <a:pos x="0" y="24"/>
                    </a:cxn>
                    <a:cxn ang="0">
                      <a:pos x="13" y="17"/>
                    </a:cxn>
                    <a:cxn ang="0">
                      <a:pos x="22" y="0"/>
                    </a:cxn>
                    <a:cxn ang="0">
                      <a:pos x="44" y="0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30">
                      <a:moveTo>
                        <a:pt x="44" y="0"/>
                      </a:moveTo>
                      <a:lnTo>
                        <a:pt x="44" y="30"/>
                      </a:lnTo>
                      <a:lnTo>
                        <a:pt x="22" y="30"/>
                      </a:lnTo>
                      <a:lnTo>
                        <a:pt x="0" y="24"/>
                      </a:lnTo>
                      <a:lnTo>
                        <a:pt x="13" y="17"/>
                      </a:lnTo>
                      <a:lnTo>
                        <a:pt x="22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5" name="Freeform 195"/>
                <p:cNvSpPr>
                  <a:spLocks/>
                </p:cNvSpPr>
                <p:nvPr/>
              </p:nvSpPr>
              <p:spPr bwMode="auto">
                <a:xfrm>
                  <a:off x="4555873" y="3039197"/>
                  <a:ext cx="252625" cy="620813"/>
                </a:xfrm>
                <a:custGeom>
                  <a:avLst/>
                  <a:gdLst/>
                  <a:ahLst/>
                  <a:cxnLst>
                    <a:cxn ang="0">
                      <a:pos x="0" y="338"/>
                    </a:cxn>
                    <a:cxn ang="0">
                      <a:pos x="11" y="338"/>
                    </a:cxn>
                    <a:cxn ang="0">
                      <a:pos x="11" y="308"/>
                    </a:cxn>
                    <a:cxn ang="0">
                      <a:pos x="22" y="303"/>
                    </a:cxn>
                    <a:cxn ang="0">
                      <a:pos x="22" y="264"/>
                    </a:cxn>
                    <a:cxn ang="0">
                      <a:pos x="11" y="224"/>
                    </a:cxn>
                    <a:cxn ang="0">
                      <a:pos x="22" y="189"/>
                    </a:cxn>
                    <a:cxn ang="0">
                      <a:pos x="44" y="174"/>
                    </a:cxn>
                    <a:cxn ang="0">
                      <a:pos x="36" y="152"/>
                    </a:cxn>
                    <a:cxn ang="0">
                      <a:pos x="52" y="108"/>
                    </a:cxn>
                    <a:cxn ang="0">
                      <a:pos x="74" y="83"/>
                    </a:cxn>
                    <a:cxn ang="0">
                      <a:pos x="74" y="61"/>
                    </a:cxn>
                    <a:cxn ang="0">
                      <a:pos x="89" y="32"/>
                    </a:cxn>
                    <a:cxn ang="0">
                      <a:pos x="94" y="32"/>
                    </a:cxn>
                    <a:cxn ang="0">
                      <a:pos x="94" y="17"/>
                    </a:cxn>
                    <a:cxn ang="0">
                      <a:pos x="124" y="17"/>
                    </a:cxn>
                    <a:cxn ang="0">
                      <a:pos x="124" y="0"/>
                    </a:cxn>
                    <a:cxn ang="0">
                      <a:pos x="131" y="0"/>
                    </a:cxn>
                    <a:cxn ang="0">
                      <a:pos x="166" y="32"/>
                    </a:cxn>
                    <a:cxn ang="0">
                      <a:pos x="173" y="120"/>
                    </a:cxn>
                    <a:cxn ang="0">
                      <a:pos x="161" y="120"/>
                    </a:cxn>
                    <a:cxn ang="0">
                      <a:pos x="140" y="137"/>
                    </a:cxn>
                    <a:cxn ang="0">
                      <a:pos x="140" y="152"/>
                    </a:cxn>
                    <a:cxn ang="0">
                      <a:pos x="146" y="167"/>
                    </a:cxn>
                    <a:cxn ang="0">
                      <a:pos x="103" y="211"/>
                    </a:cxn>
                    <a:cxn ang="0">
                      <a:pos x="89" y="241"/>
                    </a:cxn>
                    <a:cxn ang="0">
                      <a:pos x="89" y="285"/>
                    </a:cxn>
                    <a:cxn ang="0">
                      <a:pos x="103" y="308"/>
                    </a:cxn>
                    <a:cxn ang="0">
                      <a:pos x="94" y="323"/>
                    </a:cxn>
                    <a:cxn ang="0">
                      <a:pos x="94" y="332"/>
                    </a:cxn>
                    <a:cxn ang="0">
                      <a:pos x="81" y="347"/>
                    </a:cxn>
                    <a:cxn ang="0">
                      <a:pos x="74" y="412"/>
                    </a:cxn>
                    <a:cxn ang="0">
                      <a:pos x="52" y="412"/>
                    </a:cxn>
                    <a:cxn ang="0">
                      <a:pos x="44" y="422"/>
                    </a:cxn>
                    <a:cxn ang="0">
                      <a:pos x="44" y="427"/>
                    </a:cxn>
                    <a:cxn ang="0">
                      <a:pos x="31" y="427"/>
                    </a:cxn>
                    <a:cxn ang="0">
                      <a:pos x="22" y="412"/>
                    </a:cxn>
                    <a:cxn ang="0">
                      <a:pos x="31" y="406"/>
                    </a:cxn>
                    <a:cxn ang="0">
                      <a:pos x="0" y="338"/>
                    </a:cxn>
                    <a:cxn ang="0">
                      <a:pos x="0" y="338"/>
                    </a:cxn>
                    <a:cxn ang="0">
                      <a:pos x="0" y="338"/>
                    </a:cxn>
                  </a:cxnLst>
                  <a:rect l="0" t="0" r="r" b="b"/>
                  <a:pathLst>
                    <a:path w="173" h="427">
                      <a:moveTo>
                        <a:pt x="0" y="338"/>
                      </a:moveTo>
                      <a:lnTo>
                        <a:pt x="11" y="338"/>
                      </a:lnTo>
                      <a:lnTo>
                        <a:pt x="11" y="308"/>
                      </a:lnTo>
                      <a:lnTo>
                        <a:pt x="22" y="303"/>
                      </a:lnTo>
                      <a:lnTo>
                        <a:pt x="22" y="264"/>
                      </a:lnTo>
                      <a:lnTo>
                        <a:pt x="11" y="224"/>
                      </a:lnTo>
                      <a:lnTo>
                        <a:pt x="22" y="189"/>
                      </a:lnTo>
                      <a:lnTo>
                        <a:pt x="44" y="174"/>
                      </a:lnTo>
                      <a:lnTo>
                        <a:pt x="36" y="152"/>
                      </a:lnTo>
                      <a:lnTo>
                        <a:pt x="52" y="108"/>
                      </a:lnTo>
                      <a:lnTo>
                        <a:pt x="74" y="83"/>
                      </a:lnTo>
                      <a:lnTo>
                        <a:pt x="74" y="61"/>
                      </a:lnTo>
                      <a:lnTo>
                        <a:pt x="89" y="32"/>
                      </a:lnTo>
                      <a:lnTo>
                        <a:pt x="94" y="32"/>
                      </a:lnTo>
                      <a:lnTo>
                        <a:pt x="94" y="17"/>
                      </a:lnTo>
                      <a:lnTo>
                        <a:pt x="124" y="17"/>
                      </a:lnTo>
                      <a:lnTo>
                        <a:pt x="124" y="0"/>
                      </a:lnTo>
                      <a:lnTo>
                        <a:pt x="131" y="0"/>
                      </a:lnTo>
                      <a:lnTo>
                        <a:pt x="166" y="32"/>
                      </a:lnTo>
                      <a:lnTo>
                        <a:pt x="173" y="120"/>
                      </a:lnTo>
                      <a:lnTo>
                        <a:pt x="161" y="120"/>
                      </a:lnTo>
                      <a:lnTo>
                        <a:pt x="140" y="137"/>
                      </a:lnTo>
                      <a:lnTo>
                        <a:pt x="140" y="152"/>
                      </a:lnTo>
                      <a:lnTo>
                        <a:pt x="146" y="167"/>
                      </a:lnTo>
                      <a:lnTo>
                        <a:pt x="103" y="211"/>
                      </a:lnTo>
                      <a:lnTo>
                        <a:pt x="89" y="241"/>
                      </a:lnTo>
                      <a:lnTo>
                        <a:pt x="89" y="285"/>
                      </a:lnTo>
                      <a:lnTo>
                        <a:pt x="103" y="308"/>
                      </a:lnTo>
                      <a:lnTo>
                        <a:pt x="94" y="323"/>
                      </a:lnTo>
                      <a:lnTo>
                        <a:pt x="94" y="332"/>
                      </a:lnTo>
                      <a:lnTo>
                        <a:pt x="81" y="347"/>
                      </a:lnTo>
                      <a:lnTo>
                        <a:pt x="74" y="412"/>
                      </a:lnTo>
                      <a:lnTo>
                        <a:pt x="52" y="412"/>
                      </a:lnTo>
                      <a:lnTo>
                        <a:pt x="44" y="422"/>
                      </a:lnTo>
                      <a:lnTo>
                        <a:pt x="44" y="427"/>
                      </a:lnTo>
                      <a:lnTo>
                        <a:pt x="31" y="427"/>
                      </a:lnTo>
                      <a:lnTo>
                        <a:pt x="22" y="412"/>
                      </a:lnTo>
                      <a:lnTo>
                        <a:pt x="31" y="406"/>
                      </a:lnTo>
                      <a:lnTo>
                        <a:pt x="0" y="33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6" name="Freeform 199"/>
                <p:cNvSpPr>
                  <a:spLocks/>
                </p:cNvSpPr>
                <p:nvPr/>
              </p:nvSpPr>
              <p:spPr bwMode="auto">
                <a:xfrm>
                  <a:off x="4859608" y="3895541"/>
                  <a:ext cx="73013" cy="100319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6"/>
                    </a:cxn>
                    <a:cxn ang="0">
                      <a:pos x="24" y="37"/>
                    </a:cxn>
                    <a:cxn ang="0">
                      <a:pos x="24" y="69"/>
                    </a:cxn>
                    <a:cxn ang="0">
                      <a:pos x="29" y="45"/>
                    </a:cxn>
                    <a:cxn ang="0">
                      <a:pos x="50" y="45"/>
                    </a:cxn>
                    <a:cxn ang="0">
                      <a:pos x="50" y="37"/>
                    </a:cxn>
                    <a:cxn ang="0">
                      <a:pos x="45" y="22"/>
                    </a:cxn>
                    <a:cxn ang="0">
                      <a:pos x="45" y="6"/>
                    </a:cxn>
                    <a:cxn ang="0">
                      <a:pos x="17" y="0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50" h="69">
                      <a:moveTo>
                        <a:pt x="0" y="6"/>
                      </a:moveTo>
                      <a:lnTo>
                        <a:pt x="7" y="6"/>
                      </a:lnTo>
                      <a:lnTo>
                        <a:pt x="24" y="37"/>
                      </a:lnTo>
                      <a:lnTo>
                        <a:pt x="24" y="69"/>
                      </a:lnTo>
                      <a:lnTo>
                        <a:pt x="29" y="45"/>
                      </a:lnTo>
                      <a:lnTo>
                        <a:pt x="50" y="45"/>
                      </a:lnTo>
                      <a:lnTo>
                        <a:pt x="50" y="37"/>
                      </a:lnTo>
                      <a:lnTo>
                        <a:pt x="45" y="22"/>
                      </a:lnTo>
                      <a:lnTo>
                        <a:pt x="45" y="6"/>
                      </a:lnTo>
                      <a:lnTo>
                        <a:pt x="17" y="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" name="Freeform 200"/>
                <p:cNvSpPr>
                  <a:spLocks/>
                </p:cNvSpPr>
                <p:nvPr/>
              </p:nvSpPr>
              <p:spPr bwMode="auto">
                <a:xfrm>
                  <a:off x="4184967" y="3662918"/>
                  <a:ext cx="55490" cy="61064"/>
                </a:xfrm>
                <a:custGeom>
                  <a:avLst/>
                  <a:gdLst/>
                  <a:ahLst/>
                  <a:cxnLst>
                    <a:cxn ang="0">
                      <a:pos x="30" y="42"/>
                    </a:cxn>
                    <a:cxn ang="0">
                      <a:pos x="30" y="32"/>
                    </a:cxn>
                    <a:cxn ang="0">
                      <a:pos x="8" y="32"/>
                    </a:cxn>
                    <a:cxn ang="0">
                      <a:pos x="0" y="25"/>
                    </a:cxn>
                    <a:cxn ang="0">
                      <a:pos x="8" y="0"/>
                    </a:cxn>
                    <a:cxn ang="0">
                      <a:pos x="30" y="19"/>
                    </a:cxn>
                    <a:cxn ang="0">
                      <a:pos x="38" y="32"/>
                    </a:cxn>
                    <a:cxn ang="0">
                      <a:pos x="30" y="42"/>
                    </a:cxn>
                    <a:cxn ang="0">
                      <a:pos x="30" y="42"/>
                    </a:cxn>
                    <a:cxn ang="0">
                      <a:pos x="30" y="42"/>
                    </a:cxn>
                  </a:cxnLst>
                  <a:rect l="0" t="0" r="r" b="b"/>
                  <a:pathLst>
                    <a:path w="38" h="42">
                      <a:moveTo>
                        <a:pt x="30" y="42"/>
                      </a:moveTo>
                      <a:lnTo>
                        <a:pt x="30" y="32"/>
                      </a:lnTo>
                      <a:lnTo>
                        <a:pt x="8" y="32"/>
                      </a:lnTo>
                      <a:lnTo>
                        <a:pt x="0" y="25"/>
                      </a:lnTo>
                      <a:lnTo>
                        <a:pt x="8" y="0"/>
                      </a:lnTo>
                      <a:lnTo>
                        <a:pt x="30" y="19"/>
                      </a:lnTo>
                      <a:lnTo>
                        <a:pt x="38" y="32"/>
                      </a:lnTo>
                      <a:lnTo>
                        <a:pt x="30" y="4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" name="Freeform 201"/>
                <p:cNvSpPr>
                  <a:spLocks/>
                </p:cNvSpPr>
                <p:nvPr/>
              </p:nvSpPr>
              <p:spPr bwMode="auto">
                <a:xfrm>
                  <a:off x="4133858" y="3662918"/>
                  <a:ext cx="94917" cy="143936"/>
                </a:xfrm>
                <a:custGeom>
                  <a:avLst/>
                  <a:gdLst/>
                  <a:ahLst/>
                  <a:cxnLst>
                    <a:cxn ang="0">
                      <a:pos x="43" y="0"/>
                    </a:cxn>
                    <a:cxn ang="0">
                      <a:pos x="35" y="24"/>
                    </a:cxn>
                    <a:cxn ang="0">
                      <a:pos x="43" y="30"/>
                    </a:cxn>
                    <a:cxn ang="0">
                      <a:pos x="65" y="30"/>
                    </a:cxn>
                    <a:cxn ang="0">
                      <a:pos x="65" y="64"/>
                    </a:cxn>
                    <a:cxn ang="0">
                      <a:pos x="48" y="84"/>
                    </a:cxn>
                    <a:cxn ang="0">
                      <a:pos x="5" y="99"/>
                    </a:cxn>
                    <a:cxn ang="0">
                      <a:pos x="0" y="84"/>
                    </a:cxn>
                    <a:cxn ang="0">
                      <a:pos x="5" y="84"/>
                    </a:cxn>
                    <a:cxn ang="0">
                      <a:pos x="20" y="64"/>
                    </a:cxn>
                    <a:cxn ang="0">
                      <a:pos x="5" y="56"/>
                    </a:cxn>
                    <a:cxn ang="0">
                      <a:pos x="20" y="40"/>
                    </a:cxn>
                    <a:cxn ang="0">
                      <a:pos x="5" y="40"/>
                    </a:cxn>
                    <a:cxn ang="0">
                      <a:pos x="5" y="30"/>
                    </a:cxn>
                    <a:cxn ang="0">
                      <a:pos x="26" y="30"/>
                    </a:cxn>
                    <a:cxn ang="0">
                      <a:pos x="35" y="24"/>
                    </a:cxn>
                    <a:cxn ang="0">
                      <a:pos x="26" y="24"/>
                    </a:cxn>
                    <a:cxn ang="0">
                      <a:pos x="26" y="15"/>
                    </a:cxn>
                    <a:cxn ang="0">
                      <a:pos x="43" y="0"/>
                    </a:cxn>
                    <a:cxn ang="0">
                      <a:pos x="43" y="0"/>
                    </a:cxn>
                    <a:cxn ang="0">
                      <a:pos x="43" y="0"/>
                    </a:cxn>
                  </a:cxnLst>
                  <a:rect l="0" t="0" r="r" b="b"/>
                  <a:pathLst>
                    <a:path w="65" h="99">
                      <a:moveTo>
                        <a:pt x="43" y="0"/>
                      </a:moveTo>
                      <a:lnTo>
                        <a:pt x="35" y="24"/>
                      </a:lnTo>
                      <a:lnTo>
                        <a:pt x="43" y="30"/>
                      </a:lnTo>
                      <a:lnTo>
                        <a:pt x="65" y="30"/>
                      </a:lnTo>
                      <a:lnTo>
                        <a:pt x="65" y="64"/>
                      </a:lnTo>
                      <a:lnTo>
                        <a:pt x="48" y="84"/>
                      </a:lnTo>
                      <a:lnTo>
                        <a:pt x="5" y="99"/>
                      </a:lnTo>
                      <a:lnTo>
                        <a:pt x="0" y="84"/>
                      </a:lnTo>
                      <a:lnTo>
                        <a:pt x="5" y="84"/>
                      </a:lnTo>
                      <a:lnTo>
                        <a:pt x="20" y="64"/>
                      </a:lnTo>
                      <a:lnTo>
                        <a:pt x="5" y="56"/>
                      </a:lnTo>
                      <a:lnTo>
                        <a:pt x="20" y="40"/>
                      </a:lnTo>
                      <a:lnTo>
                        <a:pt x="5" y="40"/>
                      </a:lnTo>
                      <a:lnTo>
                        <a:pt x="5" y="30"/>
                      </a:lnTo>
                      <a:lnTo>
                        <a:pt x="26" y="30"/>
                      </a:lnTo>
                      <a:lnTo>
                        <a:pt x="35" y="24"/>
                      </a:lnTo>
                      <a:lnTo>
                        <a:pt x="26" y="24"/>
                      </a:lnTo>
                      <a:lnTo>
                        <a:pt x="26" y="15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9" name="Freeform 202"/>
                <p:cNvSpPr>
                  <a:spLocks/>
                </p:cNvSpPr>
                <p:nvPr/>
              </p:nvSpPr>
              <p:spPr bwMode="auto">
                <a:xfrm>
                  <a:off x="4497463" y="3587315"/>
                  <a:ext cx="58410" cy="100319"/>
                </a:xfrm>
                <a:custGeom>
                  <a:avLst/>
                  <a:gdLst/>
                  <a:ahLst/>
                  <a:cxnLst>
                    <a:cxn ang="0">
                      <a:pos x="10" y="69"/>
                    </a:cxn>
                    <a:cxn ang="0">
                      <a:pos x="30" y="69"/>
                    </a:cxn>
                    <a:cxn ang="0">
                      <a:pos x="35" y="37"/>
                    </a:cxn>
                    <a:cxn ang="0">
                      <a:pos x="40" y="37"/>
                    </a:cxn>
                    <a:cxn ang="0">
                      <a:pos x="40" y="30"/>
                    </a:cxn>
                    <a:cxn ang="0">
                      <a:pos x="35" y="30"/>
                    </a:cxn>
                    <a:cxn ang="0">
                      <a:pos x="35" y="0"/>
                    </a:cxn>
                    <a:cxn ang="0">
                      <a:pos x="10" y="5"/>
                    </a:cxn>
                    <a:cxn ang="0">
                      <a:pos x="0" y="30"/>
                    </a:cxn>
                    <a:cxn ang="0">
                      <a:pos x="0" y="47"/>
                    </a:cxn>
                    <a:cxn ang="0">
                      <a:pos x="10" y="54"/>
                    </a:cxn>
                    <a:cxn ang="0">
                      <a:pos x="10" y="69"/>
                    </a:cxn>
                    <a:cxn ang="0">
                      <a:pos x="10" y="69"/>
                    </a:cxn>
                    <a:cxn ang="0">
                      <a:pos x="10" y="69"/>
                    </a:cxn>
                  </a:cxnLst>
                  <a:rect l="0" t="0" r="r" b="b"/>
                  <a:pathLst>
                    <a:path w="40" h="69">
                      <a:moveTo>
                        <a:pt x="10" y="69"/>
                      </a:moveTo>
                      <a:lnTo>
                        <a:pt x="30" y="69"/>
                      </a:lnTo>
                      <a:lnTo>
                        <a:pt x="35" y="37"/>
                      </a:lnTo>
                      <a:lnTo>
                        <a:pt x="40" y="37"/>
                      </a:lnTo>
                      <a:lnTo>
                        <a:pt x="40" y="30"/>
                      </a:lnTo>
                      <a:lnTo>
                        <a:pt x="35" y="30"/>
                      </a:lnTo>
                      <a:lnTo>
                        <a:pt x="35" y="0"/>
                      </a:lnTo>
                      <a:lnTo>
                        <a:pt x="10" y="5"/>
                      </a:lnTo>
                      <a:lnTo>
                        <a:pt x="0" y="30"/>
                      </a:lnTo>
                      <a:lnTo>
                        <a:pt x="0" y="47"/>
                      </a:lnTo>
                      <a:lnTo>
                        <a:pt x="10" y="54"/>
                      </a:lnTo>
                      <a:lnTo>
                        <a:pt x="10" y="6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0" name="Freeform 203"/>
                <p:cNvSpPr>
                  <a:spLocks/>
                </p:cNvSpPr>
                <p:nvPr/>
              </p:nvSpPr>
              <p:spPr bwMode="auto">
                <a:xfrm>
                  <a:off x="4414228" y="3745790"/>
                  <a:ext cx="74473" cy="81418"/>
                </a:xfrm>
                <a:custGeom>
                  <a:avLst/>
                  <a:gdLst/>
                  <a:ahLst/>
                  <a:cxnLst>
                    <a:cxn ang="0">
                      <a:pos x="37" y="56"/>
                    </a:cxn>
                    <a:cxn ang="0">
                      <a:pos x="37" y="27"/>
                    </a:cxn>
                    <a:cxn ang="0">
                      <a:pos x="42" y="20"/>
                    </a:cxn>
                    <a:cxn ang="0">
                      <a:pos x="51" y="0"/>
                    </a:cxn>
                    <a:cxn ang="0">
                      <a:pos x="24" y="9"/>
                    </a:cxn>
                    <a:cxn ang="0">
                      <a:pos x="37" y="20"/>
                    </a:cxn>
                    <a:cxn ang="0">
                      <a:pos x="24" y="20"/>
                    </a:cxn>
                    <a:cxn ang="0">
                      <a:pos x="24" y="15"/>
                    </a:cxn>
                    <a:cxn ang="0">
                      <a:pos x="15" y="15"/>
                    </a:cxn>
                    <a:cxn ang="0">
                      <a:pos x="0" y="49"/>
                    </a:cxn>
                    <a:cxn ang="0">
                      <a:pos x="24" y="49"/>
                    </a:cxn>
                    <a:cxn ang="0">
                      <a:pos x="37" y="56"/>
                    </a:cxn>
                    <a:cxn ang="0">
                      <a:pos x="37" y="56"/>
                    </a:cxn>
                    <a:cxn ang="0">
                      <a:pos x="37" y="56"/>
                    </a:cxn>
                  </a:cxnLst>
                  <a:rect l="0" t="0" r="r" b="b"/>
                  <a:pathLst>
                    <a:path w="51" h="56">
                      <a:moveTo>
                        <a:pt x="37" y="56"/>
                      </a:moveTo>
                      <a:lnTo>
                        <a:pt x="37" y="27"/>
                      </a:lnTo>
                      <a:lnTo>
                        <a:pt x="42" y="20"/>
                      </a:lnTo>
                      <a:lnTo>
                        <a:pt x="51" y="0"/>
                      </a:lnTo>
                      <a:lnTo>
                        <a:pt x="24" y="9"/>
                      </a:lnTo>
                      <a:lnTo>
                        <a:pt x="37" y="20"/>
                      </a:lnTo>
                      <a:lnTo>
                        <a:pt x="24" y="20"/>
                      </a:lnTo>
                      <a:lnTo>
                        <a:pt x="24" y="15"/>
                      </a:lnTo>
                      <a:lnTo>
                        <a:pt x="15" y="15"/>
                      </a:lnTo>
                      <a:lnTo>
                        <a:pt x="0" y="49"/>
                      </a:lnTo>
                      <a:lnTo>
                        <a:pt x="24" y="49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1" name="Freeform 204"/>
                <p:cNvSpPr>
                  <a:spLocks/>
                </p:cNvSpPr>
                <p:nvPr/>
              </p:nvSpPr>
              <p:spPr bwMode="auto">
                <a:xfrm>
                  <a:off x="4395245" y="3817030"/>
                  <a:ext cx="73013" cy="53794"/>
                </a:xfrm>
                <a:custGeom>
                  <a:avLst/>
                  <a:gdLst/>
                  <a:ahLst/>
                  <a:cxnLst>
                    <a:cxn ang="0">
                      <a:pos x="38" y="37"/>
                    </a:cxn>
                    <a:cxn ang="0">
                      <a:pos x="30" y="37"/>
                    </a:cxn>
                    <a:cxn ang="0">
                      <a:pos x="30" y="30"/>
                    </a:cxn>
                    <a:cxn ang="0">
                      <a:pos x="22" y="30"/>
                    </a:cxn>
                    <a:cxn ang="0">
                      <a:pos x="22" y="15"/>
                    </a:cxn>
                    <a:cxn ang="0">
                      <a:pos x="0" y="8"/>
                    </a:cxn>
                    <a:cxn ang="0">
                      <a:pos x="0" y="0"/>
                    </a:cxn>
                    <a:cxn ang="0">
                      <a:pos x="38" y="0"/>
                    </a:cxn>
                    <a:cxn ang="0">
                      <a:pos x="50" y="8"/>
                    </a:cxn>
                    <a:cxn ang="0">
                      <a:pos x="50" y="30"/>
                    </a:cxn>
                    <a:cxn ang="0">
                      <a:pos x="38" y="30"/>
                    </a:cxn>
                    <a:cxn ang="0">
                      <a:pos x="38" y="37"/>
                    </a:cxn>
                    <a:cxn ang="0">
                      <a:pos x="38" y="37"/>
                    </a:cxn>
                    <a:cxn ang="0">
                      <a:pos x="38" y="37"/>
                    </a:cxn>
                  </a:cxnLst>
                  <a:rect l="0" t="0" r="r" b="b"/>
                  <a:pathLst>
                    <a:path w="50" h="37">
                      <a:moveTo>
                        <a:pt x="38" y="37"/>
                      </a:moveTo>
                      <a:lnTo>
                        <a:pt x="30" y="37"/>
                      </a:lnTo>
                      <a:lnTo>
                        <a:pt x="30" y="30"/>
                      </a:lnTo>
                      <a:lnTo>
                        <a:pt x="22" y="30"/>
                      </a:lnTo>
                      <a:lnTo>
                        <a:pt x="22" y="15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38" y="0"/>
                      </a:lnTo>
                      <a:lnTo>
                        <a:pt x="50" y="8"/>
                      </a:lnTo>
                      <a:lnTo>
                        <a:pt x="50" y="30"/>
                      </a:lnTo>
                      <a:lnTo>
                        <a:pt x="38" y="30"/>
                      </a:lnTo>
                      <a:lnTo>
                        <a:pt x="38" y="37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2" name="Freeform 205"/>
                <p:cNvSpPr>
                  <a:spLocks/>
                </p:cNvSpPr>
                <p:nvPr/>
              </p:nvSpPr>
              <p:spPr bwMode="auto">
                <a:xfrm>
                  <a:off x="4623045" y="3687634"/>
                  <a:ext cx="185453" cy="200638"/>
                </a:xfrm>
                <a:custGeom>
                  <a:avLst/>
                  <a:gdLst/>
                  <a:ahLst/>
                  <a:cxnLst>
                    <a:cxn ang="0">
                      <a:pos x="115" y="138"/>
                    </a:cxn>
                    <a:cxn ang="0">
                      <a:pos x="127" y="106"/>
                    </a:cxn>
                    <a:cxn ang="0">
                      <a:pos x="120" y="60"/>
                    </a:cxn>
                    <a:cxn ang="0">
                      <a:pos x="127" y="47"/>
                    </a:cxn>
                    <a:cxn ang="0">
                      <a:pos x="115" y="15"/>
                    </a:cxn>
                    <a:cxn ang="0">
                      <a:pos x="94" y="15"/>
                    </a:cxn>
                    <a:cxn ang="0">
                      <a:pos x="72" y="7"/>
                    </a:cxn>
                    <a:cxn ang="0">
                      <a:pos x="72" y="15"/>
                    </a:cxn>
                    <a:cxn ang="0">
                      <a:pos x="57" y="15"/>
                    </a:cxn>
                    <a:cxn ang="0">
                      <a:pos x="48" y="0"/>
                    </a:cxn>
                    <a:cxn ang="0">
                      <a:pos x="0" y="25"/>
                    </a:cxn>
                    <a:cxn ang="0">
                      <a:pos x="8" y="91"/>
                    </a:cxn>
                    <a:cxn ang="0">
                      <a:pos x="35" y="106"/>
                    </a:cxn>
                    <a:cxn ang="0">
                      <a:pos x="42" y="106"/>
                    </a:cxn>
                    <a:cxn ang="0">
                      <a:pos x="57" y="128"/>
                    </a:cxn>
                    <a:cxn ang="0">
                      <a:pos x="72" y="128"/>
                    </a:cxn>
                    <a:cxn ang="0">
                      <a:pos x="78" y="138"/>
                    </a:cxn>
                    <a:cxn ang="0">
                      <a:pos x="94" y="128"/>
                    </a:cxn>
                    <a:cxn ang="0">
                      <a:pos x="115" y="138"/>
                    </a:cxn>
                    <a:cxn ang="0">
                      <a:pos x="115" y="138"/>
                    </a:cxn>
                    <a:cxn ang="0">
                      <a:pos x="115" y="138"/>
                    </a:cxn>
                  </a:cxnLst>
                  <a:rect l="0" t="0" r="r" b="b"/>
                  <a:pathLst>
                    <a:path w="127" h="138">
                      <a:moveTo>
                        <a:pt x="115" y="138"/>
                      </a:moveTo>
                      <a:lnTo>
                        <a:pt x="127" y="106"/>
                      </a:lnTo>
                      <a:lnTo>
                        <a:pt x="120" y="60"/>
                      </a:lnTo>
                      <a:lnTo>
                        <a:pt x="127" y="47"/>
                      </a:lnTo>
                      <a:lnTo>
                        <a:pt x="115" y="15"/>
                      </a:lnTo>
                      <a:lnTo>
                        <a:pt x="94" y="15"/>
                      </a:lnTo>
                      <a:lnTo>
                        <a:pt x="72" y="7"/>
                      </a:lnTo>
                      <a:lnTo>
                        <a:pt x="72" y="15"/>
                      </a:lnTo>
                      <a:lnTo>
                        <a:pt x="57" y="15"/>
                      </a:lnTo>
                      <a:lnTo>
                        <a:pt x="48" y="0"/>
                      </a:lnTo>
                      <a:lnTo>
                        <a:pt x="0" y="25"/>
                      </a:lnTo>
                      <a:lnTo>
                        <a:pt x="8" y="91"/>
                      </a:lnTo>
                      <a:lnTo>
                        <a:pt x="35" y="106"/>
                      </a:lnTo>
                      <a:lnTo>
                        <a:pt x="42" y="106"/>
                      </a:lnTo>
                      <a:lnTo>
                        <a:pt x="57" y="128"/>
                      </a:lnTo>
                      <a:lnTo>
                        <a:pt x="72" y="128"/>
                      </a:lnTo>
                      <a:lnTo>
                        <a:pt x="78" y="138"/>
                      </a:lnTo>
                      <a:lnTo>
                        <a:pt x="94" y="128"/>
                      </a:lnTo>
                      <a:lnTo>
                        <a:pt x="115" y="13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3" name="Freeform 206"/>
                <p:cNvSpPr>
                  <a:spLocks/>
                </p:cNvSpPr>
                <p:nvPr/>
              </p:nvSpPr>
              <p:spPr bwMode="auto">
                <a:xfrm>
                  <a:off x="4465338" y="3687634"/>
                  <a:ext cx="166470" cy="254432"/>
                </a:xfrm>
                <a:custGeom>
                  <a:avLst/>
                  <a:gdLst/>
                  <a:ahLst/>
                  <a:cxnLst>
                    <a:cxn ang="0">
                      <a:pos x="64" y="25"/>
                    </a:cxn>
                    <a:cxn ang="0">
                      <a:pos x="101" y="7"/>
                    </a:cxn>
                    <a:cxn ang="0">
                      <a:pos x="101" y="15"/>
                    </a:cxn>
                    <a:cxn ang="0">
                      <a:pos x="93" y="15"/>
                    </a:cxn>
                    <a:cxn ang="0">
                      <a:pos x="106" y="25"/>
                    </a:cxn>
                    <a:cxn ang="0">
                      <a:pos x="114" y="91"/>
                    </a:cxn>
                    <a:cxn ang="0">
                      <a:pos x="106" y="91"/>
                    </a:cxn>
                    <a:cxn ang="0">
                      <a:pos x="73" y="107"/>
                    </a:cxn>
                    <a:cxn ang="0">
                      <a:pos x="84" y="129"/>
                    </a:cxn>
                    <a:cxn ang="0">
                      <a:pos x="101" y="146"/>
                    </a:cxn>
                    <a:cxn ang="0">
                      <a:pos x="93" y="151"/>
                    </a:cxn>
                    <a:cxn ang="0">
                      <a:pos x="93" y="168"/>
                    </a:cxn>
                    <a:cxn ang="0">
                      <a:pos x="16" y="175"/>
                    </a:cxn>
                    <a:cxn ang="0">
                      <a:pos x="21" y="146"/>
                    </a:cxn>
                    <a:cxn ang="0">
                      <a:pos x="0" y="129"/>
                    </a:cxn>
                    <a:cxn ang="0">
                      <a:pos x="0" y="67"/>
                    </a:cxn>
                    <a:cxn ang="0">
                      <a:pos x="9" y="60"/>
                    </a:cxn>
                    <a:cxn ang="0">
                      <a:pos x="16" y="39"/>
                    </a:cxn>
                    <a:cxn ang="0">
                      <a:pos x="31" y="39"/>
                    </a:cxn>
                    <a:cxn ang="0">
                      <a:pos x="42" y="15"/>
                    </a:cxn>
                    <a:cxn ang="0">
                      <a:pos x="31" y="15"/>
                    </a:cxn>
                    <a:cxn ang="0">
                      <a:pos x="42" y="7"/>
                    </a:cxn>
                    <a:cxn ang="0">
                      <a:pos x="31" y="0"/>
                    </a:cxn>
                    <a:cxn ang="0">
                      <a:pos x="51" y="0"/>
                    </a:cxn>
                    <a:cxn ang="0">
                      <a:pos x="51" y="7"/>
                    </a:cxn>
                    <a:cxn ang="0">
                      <a:pos x="64" y="15"/>
                    </a:cxn>
                    <a:cxn ang="0">
                      <a:pos x="57" y="25"/>
                    </a:cxn>
                    <a:cxn ang="0">
                      <a:pos x="64" y="25"/>
                    </a:cxn>
                    <a:cxn ang="0">
                      <a:pos x="64" y="25"/>
                    </a:cxn>
                  </a:cxnLst>
                  <a:rect l="0" t="0" r="r" b="b"/>
                  <a:pathLst>
                    <a:path w="114" h="175">
                      <a:moveTo>
                        <a:pt x="64" y="25"/>
                      </a:moveTo>
                      <a:lnTo>
                        <a:pt x="101" y="7"/>
                      </a:lnTo>
                      <a:lnTo>
                        <a:pt x="101" y="15"/>
                      </a:lnTo>
                      <a:lnTo>
                        <a:pt x="93" y="15"/>
                      </a:lnTo>
                      <a:lnTo>
                        <a:pt x="106" y="25"/>
                      </a:lnTo>
                      <a:lnTo>
                        <a:pt x="114" y="91"/>
                      </a:lnTo>
                      <a:lnTo>
                        <a:pt x="106" y="91"/>
                      </a:lnTo>
                      <a:lnTo>
                        <a:pt x="73" y="107"/>
                      </a:lnTo>
                      <a:lnTo>
                        <a:pt x="84" y="129"/>
                      </a:lnTo>
                      <a:lnTo>
                        <a:pt x="101" y="146"/>
                      </a:lnTo>
                      <a:lnTo>
                        <a:pt x="93" y="151"/>
                      </a:lnTo>
                      <a:lnTo>
                        <a:pt x="93" y="168"/>
                      </a:lnTo>
                      <a:lnTo>
                        <a:pt x="16" y="175"/>
                      </a:lnTo>
                      <a:lnTo>
                        <a:pt x="21" y="146"/>
                      </a:lnTo>
                      <a:lnTo>
                        <a:pt x="0" y="129"/>
                      </a:lnTo>
                      <a:lnTo>
                        <a:pt x="0" y="67"/>
                      </a:lnTo>
                      <a:lnTo>
                        <a:pt x="9" y="60"/>
                      </a:lnTo>
                      <a:lnTo>
                        <a:pt x="16" y="39"/>
                      </a:lnTo>
                      <a:lnTo>
                        <a:pt x="31" y="39"/>
                      </a:lnTo>
                      <a:lnTo>
                        <a:pt x="42" y="15"/>
                      </a:lnTo>
                      <a:lnTo>
                        <a:pt x="31" y="15"/>
                      </a:lnTo>
                      <a:lnTo>
                        <a:pt x="42" y="7"/>
                      </a:lnTo>
                      <a:lnTo>
                        <a:pt x="31" y="0"/>
                      </a:lnTo>
                      <a:lnTo>
                        <a:pt x="51" y="0"/>
                      </a:lnTo>
                      <a:lnTo>
                        <a:pt x="51" y="7"/>
                      </a:lnTo>
                      <a:lnTo>
                        <a:pt x="64" y="15"/>
                      </a:lnTo>
                      <a:lnTo>
                        <a:pt x="57" y="25"/>
                      </a:lnTo>
                      <a:lnTo>
                        <a:pt x="64" y="2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lvl="0"/>
                  <a:endParaRPr lang="de-DE"/>
                </a:p>
              </p:txBody>
            </p:sp>
            <p:sp>
              <p:nvSpPr>
                <p:cNvPr id="254" name="Freeform 208"/>
                <p:cNvSpPr>
                  <a:spLocks/>
                </p:cNvSpPr>
                <p:nvPr/>
              </p:nvSpPr>
              <p:spPr bwMode="auto">
                <a:xfrm>
                  <a:off x="4526668" y="3888271"/>
                  <a:ext cx="147486" cy="75603"/>
                </a:xfrm>
                <a:custGeom>
                  <a:avLst/>
                  <a:gdLst/>
                  <a:ahLst/>
                  <a:cxnLst>
                    <a:cxn ang="0">
                      <a:pos x="0" y="37"/>
                    </a:cxn>
                    <a:cxn ang="0">
                      <a:pos x="15" y="37"/>
                    </a:cxn>
                    <a:cxn ang="0">
                      <a:pos x="51" y="27"/>
                    </a:cxn>
                    <a:cxn ang="0">
                      <a:pos x="51" y="13"/>
                    </a:cxn>
                    <a:cxn ang="0">
                      <a:pos x="59" y="6"/>
                    </a:cxn>
                    <a:cxn ang="0">
                      <a:pos x="72" y="6"/>
                    </a:cxn>
                    <a:cxn ang="0">
                      <a:pos x="72" y="0"/>
                    </a:cxn>
                    <a:cxn ang="0">
                      <a:pos x="101" y="6"/>
                    </a:cxn>
                    <a:cxn ang="0">
                      <a:pos x="101" y="27"/>
                    </a:cxn>
                    <a:cxn ang="0">
                      <a:pos x="92" y="43"/>
                    </a:cxn>
                    <a:cxn ang="0">
                      <a:pos x="59" y="52"/>
                    </a:cxn>
                    <a:cxn ang="0">
                      <a:pos x="42" y="43"/>
                    </a:cxn>
                    <a:cxn ang="0">
                      <a:pos x="10" y="43"/>
                    </a:cxn>
                    <a:cxn ang="0">
                      <a:pos x="0" y="37"/>
                    </a:cxn>
                    <a:cxn ang="0">
                      <a:pos x="0" y="37"/>
                    </a:cxn>
                    <a:cxn ang="0">
                      <a:pos x="0" y="37"/>
                    </a:cxn>
                  </a:cxnLst>
                  <a:rect l="0" t="0" r="r" b="b"/>
                  <a:pathLst>
                    <a:path w="101" h="52">
                      <a:moveTo>
                        <a:pt x="0" y="37"/>
                      </a:moveTo>
                      <a:lnTo>
                        <a:pt x="15" y="37"/>
                      </a:lnTo>
                      <a:lnTo>
                        <a:pt x="51" y="27"/>
                      </a:lnTo>
                      <a:lnTo>
                        <a:pt x="51" y="13"/>
                      </a:lnTo>
                      <a:lnTo>
                        <a:pt x="59" y="6"/>
                      </a:lnTo>
                      <a:lnTo>
                        <a:pt x="72" y="6"/>
                      </a:lnTo>
                      <a:lnTo>
                        <a:pt x="72" y="0"/>
                      </a:lnTo>
                      <a:lnTo>
                        <a:pt x="101" y="6"/>
                      </a:lnTo>
                      <a:lnTo>
                        <a:pt x="101" y="27"/>
                      </a:lnTo>
                      <a:lnTo>
                        <a:pt x="92" y="43"/>
                      </a:lnTo>
                      <a:lnTo>
                        <a:pt x="59" y="52"/>
                      </a:lnTo>
                      <a:lnTo>
                        <a:pt x="42" y="43"/>
                      </a:lnTo>
                      <a:lnTo>
                        <a:pt x="10" y="43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5" name="Freeform 209"/>
                <p:cNvSpPr>
                  <a:spLocks/>
                </p:cNvSpPr>
                <p:nvPr/>
              </p:nvSpPr>
              <p:spPr bwMode="auto">
                <a:xfrm>
                  <a:off x="4246298" y="3817030"/>
                  <a:ext cx="251165" cy="268971"/>
                </a:xfrm>
                <a:custGeom>
                  <a:avLst/>
                  <a:gdLst/>
                  <a:ahLst/>
                  <a:cxnLst>
                    <a:cxn ang="0">
                      <a:pos x="102" y="0"/>
                    </a:cxn>
                    <a:cxn ang="0">
                      <a:pos x="87" y="8"/>
                    </a:cxn>
                    <a:cxn ang="0">
                      <a:pos x="87" y="32"/>
                    </a:cxn>
                    <a:cxn ang="0">
                      <a:pos x="58" y="47"/>
                    </a:cxn>
                    <a:cxn ang="0">
                      <a:pos x="52" y="47"/>
                    </a:cxn>
                    <a:cxn ang="0">
                      <a:pos x="45" y="39"/>
                    </a:cxn>
                    <a:cxn ang="0">
                      <a:pos x="37" y="39"/>
                    </a:cxn>
                    <a:cxn ang="0">
                      <a:pos x="45" y="54"/>
                    </a:cxn>
                    <a:cxn ang="0">
                      <a:pos x="30" y="62"/>
                    </a:cxn>
                    <a:cxn ang="0">
                      <a:pos x="30" y="54"/>
                    </a:cxn>
                    <a:cxn ang="0">
                      <a:pos x="0" y="62"/>
                    </a:cxn>
                    <a:cxn ang="0">
                      <a:pos x="0" y="76"/>
                    </a:cxn>
                    <a:cxn ang="0">
                      <a:pos x="37" y="84"/>
                    </a:cxn>
                    <a:cxn ang="0">
                      <a:pos x="52" y="106"/>
                    </a:cxn>
                    <a:cxn ang="0">
                      <a:pos x="45" y="168"/>
                    </a:cxn>
                    <a:cxn ang="0">
                      <a:pos x="58" y="178"/>
                    </a:cxn>
                    <a:cxn ang="0">
                      <a:pos x="102" y="185"/>
                    </a:cxn>
                    <a:cxn ang="0">
                      <a:pos x="102" y="178"/>
                    </a:cxn>
                    <a:cxn ang="0">
                      <a:pos x="124" y="168"/>
                    </a:cxn>
                    <a:cxn ang="0">
                      <a:pos x="150" y="178"/>
                    </a:cxn>
                    <a:cxn ang="0">
                      <a:pos x="161" y="178"/>
                    </a:cxn>
                    <a:cxn ang="0">
                      <a:pos x="166" y="160"/>
                    </a:cxn>
                    <a:cxn ang="0">
                      <a:pos x="161" y="138"/>
                    </a:cxn>
                    <a:cxn ang="0">
                      <a:pos x="161" y="101"/>
                    </a:cxn>
                    <a:cxn ang="0">
                      <a:pos x="150" y="106"/>
                    </a:cxn>
                    <a:cxn ang="0">
                      <a:pos x="150" y="101"/>
                    </a:cxn>
                    <a:cxn ang="0">
                      <a:pos x="161" y="84"/>
                    </a:cxn>
                    <a:cxn ang="0">
                      <a:pos x="166" y="84"/>
                    </a:cxn>
                    <a:cxn ang="0">
                      <a:pos x="172" y="54"/>
                    </a:cxn>
                    <a:cxn ang="0">
                      <a:pos x="150" y="39"/>
                    </a:cxn>
                    <a:cxn ang="0">
                      <a:pos x="130" y="39"/>
                    </a:cxn>
                    <a:cxn ang="0">
                      <a:pos x="130" y="32"/>
                    </a:cxn>
                    <a:cxn ang="0">
                      <a:pos x="124" y="32"/>
                    </a:cxn>
                    <a:cxn ang="0">
                      <a:pos x="124" y="15"/>
                    </a:cxn>
                    <a:cxn ang="0">
                      <a:pos x="102" y="8"/>
                    </a:cxn>
                    <a:cxn ang="0">
                      <a:pos x="102" y="0"/>
                    </a:cxn>
                    <a:cxn ang="0">
                      <a:pos x="102" y="0"/>
                    </a:cxn>
                    <a:cxn ang="0">
                      <a:pos x="102" y="0"/>
                    </a:cxn>
                  </a:cxnLst>
                  <a:rect l="0" t="0" r="r" b="b"/>
                  <a:pathLst>
                    <a:path w="172" h="185">
                      <a:moveTo>
                        <a:pt x="102" y="0"/>
                      </a:moveTo>
                      <a:lnTo>
                        <a:pt x="87" y="8"/>
                      </a:lnTo>
                      <a:lnTo>
                        <a:pt x="87" y="32"/>
                      </a:lnTo>
                      <a:lnTo>
                        <a:pt x="58" y="47"/>
                      </a:lnTo>
                      <a:lnTo>
                        <a:pt x="52" y="47"/>
                      </a:lnTo>
                      <a:lnTo>
                        <a:pt x="45" y="39"/>
                      </a:lnTo>
                      <a:lnTo>
                        <a:pt x="37" y="39"/>
                      </a:lnTo>
                      <a:lnTo>
                        <a:pt x="45" y="54"/>
                      </a:lnTo>
                      <a:lnTo>
                        <a:pt x="30" y="62"/>
                      </a:lnTo>
                      <a:lnTo>
                        <a:pt x="30" y="54"/>
                      </a:lnTo>
                      <a:lnTo>
                        <a:pt x="0" y="62"/>
                      </a:lnTo>
                      <a:lnTo>
                        <a:pt x="0" y="76"/>
                      </a:lnTo>
                      <a:lnTo>
                        <a:pt x="37" y="84"/>
                      </a:lnTo>
                      <a:lnTo>
                        <a:pt x="52" y="106"/>
                      </a:lnTo>
                      <a:lnTo>
                        <a:pt x="45" y="168"/>
                      </a:lnTo>
                      <a:lnTo>
                        <a:pt x="58" y="178"/>
                      </a:lnTo>
                      <a:lnTo>
                        <a:pt x="102" y="185"/>
                      </a:lnTo>
                      <a:lnTo>
                        <a:pt x="102" y="178"/>
                      </a:lnTo>
                      <a:lnTo>
                        <a:pt x="124" y="168"/>
                      </a:lnTo>
                      <a:lnTo>
                        <a:pt x="150" y="178"/>
                      </a:lnTo>
                      <a:lnTo>
                        <a:pt x="161" y="178"/>
                      </a:lnTo>
                      <a:lnTo>
                        <a:pt x="166" y="160"/>
                      </a:lnTo>
                      <a:lnTo>
                        <a:pt x="161" y="138"/>
                      </a:lnTo>
                      <a:lnTo>
                        <a:pt x="161" y="101"/>
                      </a:lnTo>
                      <a:lnTo>
                        <a:pt x="150" y="106"/>
                      </a:lnTo>
                      <a:lnTo>
                        <a:pt x="150" y="101"/>
                      </a:lnTo>
                      <a:lnTo>
                        <a:pt x="161" y="84"/>
                      </a:lnTo>
                      <a:lnTo>
                        <a:pt x="166" y="84"/>
                      </a:lnTo>
                      <a:lnTo>
                        <a:pt x="172" y="54"/>
                      </a:lnTo>
                      <a:lnTo>
                        <a:pt x="150" y="39"/>
                      </a:lnTo>
                      <a:lnTo>
                        <a:pt x="130" y="39"/>
                      </a:lnTo>
                      <a:lnTo>
                        <a:pt x="130" y="32"/>
                      </a:lnTo>
                      <a:lnTo>
                        <a:pt x="124" y="32"/>
                      </a:lnTo>
                      <a:lnTo>
                        <a:pt x="124" y="15"/>
                      </a:lnTo>
                      <a:lnTo>
                        <a:pt x="102" y="8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6" name="Freeform 212"/>
                <p:cNvSpPr>
                  <a:spLocks/>
                </p:cNvSpPr>
                <p:nvPr/>
              </p:nvSpPr>
              <p:spPr bwMode="auto">
                <a:xfrm>
                  <a:off x="4478479" y="3949335"/>
                  <a:ext cx="227801" cy="273332"/>
                </a:xfrm>
                <a:custGeom>
                  <a:avLst/>
                  <a:gdLst/>
                  <a:ahLst/>
                  <a:cxnLst>
                    <a:cxn ang="0">
                      <a:pos x="7" y="69"/>
                    </a:cxn>
                    <a:cxn ang="0">
                      <a:pos x="22" y="59"/>
                    </a:cxn>
                    <a:cxn ang="0">
                      <a:pos x="43" y="69"/>
                    </a:cxn>
                    <a:cxn ang="0">
                      <a:pos x="57" y="91"/>
                    </a:cxn>
                    <a:cxn ang="0">
                      <a:pos x="65" y="91"/>
                    </a:cxn>
                    <a:cxn ang="0">
                      <a:pos x="77" y="112"/>
                    </a:cxn>
                    <a:cxn ang="0">
                      <a:pos x="92" y="122"/>
                    </a:cxn>
                    <a:cxn ang="0">
                      <a:pos x="107" y="144"/>
                    </a:cxn>
                    <a:cxn ang="0">
                      <a:pos x="122" y="144"/>
                    </a:cxn>
                    <a:cxn ang="0">
                      <a:pos x="120" y="165"/>
                    </a:cxn>
                    <a:cxn ang="0">
                      <a:pos x="111" y="188"/>
                    </a:cxn>
                    <a:cxn ang="0">
                      <a:pos x="129" y="181"/>
                    </a:cxn>
                    <a:cxn ang="0">
                      <a:pos x="136" y="166"/>
                    </a:cxn>
                    <a:cxn ang="0">
                      <a:pos x="136" y="129"/>
                    </a:cxn>
                    <a:cxn ang="0">
                      <a:pos x="147" y="151"/>
                    </a:cxn>
                    <a:cxn ang="0">
                      <a:pos x="156" y="144"/>
                    </a:cxn>
                    <a:cxn ang="0">
                      <a:pos x="122" y="112"/>
                    </a:cxn>
                    <a:cxn ang="0">
                      <a:pos x="129" y="106"/>
                    </a:cxn>
                    <a:cxn ang="0">
                      <a:pos x="122" y="106"/>
                    </a:cxn>
                    <a:cxn ang="0">
                      <a:pos x="99" y="91"/>
                    </a:cxn>
                    <a:cxn ang="0">
                      <a:pos x="92" y="77"/>
                    </a:cxn>
                    <a:cxn ang="0">
                      <a:pos x="77" y="59"/>
                    </a:cxn>
                    <a:cxn ang="0">
                      <a:pos x="77" y="30"/>
                    </a:cxn>
                    <a:cxn ang="0">
                      <a:pos x="92" y="30"/>
                    </a:cxn>
                    <a:cxn ang="0">
                      <a:pos x="92" y="8"/>
                    </a:cxn>
                    <a:cxn ang="0">
                      <a:pos x="77" y="0"/>
                    </a:cxn>
                    <a:cxn ang="0">
                      <a:pos x="50" y="0"/>
                    </a:cxn>
                    <a:cxn ang="0">
                      <a:pos x="43" y="15"/>
                    </a:cxn>
                    <a:cxn ang="0">
                      <a:pos x="35" y="8"/>
                    </a:cxn>
                    <a:cxn ang="0">
                      <a:pos x="35" y="15"/>
                    </a:cxn>
                    <a:cxn ang="0">
                      <a:pos x="22" y="15"/>
                    </a:cxn>
                    <a:cxn ang="0">
                      <a:pos x="7" y="30"/>
                    </a:cxn>
                    <a:cxn ang="0">
                      <a:pos x="0" y="30"/>
                    </a:cxn>
                    <a:cxn ang="0">
                      <a:pos x="0" y="47"/>
                    </a:cxn>
                    <a:cxn ang="0">
                      <a:pos x="7" y="69"/>
                    </a:cxn>
                    <a:cxn ang="0">
                      <a:pos x="7" y="69"/>
                    </a:cxn>
                    <a:cxn ang="0">
                      <a:pos x="7" y="69"/>
                    </a:cxn>
                  </a:cxnLst>
                  <a:rect l="0" t="0" r="r" b="b"/>
                  <a:pathLst>
                    <a:path w="156" h="188">
                      <a:moveTo>
                        <a:pt x="7" y="69"/>
                      </a:moveTo>
                      <a:lnTo>
                        <a:pt x="22" y="59"/>
                      </a:lnTo>
                      <a:lnTo>
                        <a:pt x="43" y="69"/>
                      </a:lnTo>
                      <a:lnTo>
                        <a:pt x="57" y="91"/>
                      </a:lnTo>
                      <a:lnTo>
                        <a:pt x="65" y="91"/>
                      </a:lnTo>
                      <a:lnTo>
                        <a:pt x="77" y="112"/>
                      </a:lnTo>
                      <a:lnTo>
                        <a:pt x="92" y="122"/>
                      </a:lnTo>
                      <a:lnTo>
                        <a:pt x="107" y="144"/>
                      </a:lnTo>
                      <a:lnTo>
                        <a:pt x="122" y="144"/>
                      </a:lnTo>
                      <a:lnTo>
                        <a:pt x="120" y="165"/>
                      </a:lnTo>
                      <a:lnTo>
                        <a:pt x="111" y="188"/>
                      </a:lnTo>
                      <a:lnTo>
                        <a:pt x="129" y="181"/>
                      </a:lnTo>
                      <a:lnTo>
                        <a:pt x="136" y="166"/>
                      </a:lnTo>
                      <a:lnTo>
                        <a:pt x="136" y="129"/>
                      </a:lnTo>
                      <a:lnTo>
                        <a:pt x="147" y="151"/>
                      </a:lnTo>
                      <a:lnTo>
                        <a:pt x="156" y="144"/>
                      </a:lnTo>
                      <a:lnTo>
                        <a:pt x="122" y="112"/>
                      </a:lnTo>
                      <a:lnTo>
                        <a:pt x="129" y="106"/>
                      </a:lnTo>
                      <a:lnTo>
                        <a:pt x="122" y="106"/>
                      </a:lnTo>
                      <a:lnTo>
                        <a:pt x="99" y="91"/>
                      </a:lnTo>
                      <a:lnTo>
                        <a:pt x="92" y="77"/>
                      </a:lnTo>
                      <a:lnTo>
                        <a:pt x="77" y="59"/>
                      </a:lnTo>
                      <a:lnTo>
                        <a:pt x="77" y="30"/>
                      </a:lnTo>
                      <a:lnTo>
                        <a:pt x="92" y="30"/>
                      </a:lnTo>
                      <a:lnTo>
                        <a:pt x="92" y="8"/>
                      </a:lnTo>
                      <a:lnTo>
                        <a:pt x="77" y="0"/>
                      </a:lnTo>
                      <a:lnTo>
                        <a:pt x="50" y="0"/>
                      </a:lnTo>
                      <a:lnTo>
                        <a:pt x="43" y="15"/>
                      </a:lnTo>
                      <a:lnTo>
                        <a:pt x="35" y="8"/>
                      </a:lnTo>
                      <a:lnTo>
                        <a:pt x="35" y="15"/>
                      </a:lnTo>
                      <a:lnTo>
                        <a:pt x="22" y="15"/>
                      </a:lnTo>
                      <a:lnTo>
                        <a:pt x="7" y="30"/>
                      </a:lnTo>
                      <a:lnTo>
                        <a:pt x="0" y="30"/>
                      </a:lnTo>
                      <a:lnTo>
                        <a:pt x="0" y="47"/>
                      </a:lnTo>
                      <a:lnTo>
                        <a:pt x="7" y="6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" name="Freeform 213"/>
                <p:cNvSpPr>
                  <a:spLocks/>
                </p:cNvSpPr>
                <p:nvPr/>
              </p:nvSpPr>
              <p:spPr bwMode="auto">
                <a:xfrm>
                  <a:off x="4735485" y="3904264"/>
                  <a:ext cx="189834" cy="157021"/>
                </a:xfrm>
                <a:custGeom>
                  <a:avLst/>
                  <a:gdLst/>
                  <a:ahLst/>
                  <a:cxnLst>
                    <a:cxn ang="0">
                      <a:pos x="15" y="79"/>
                    </a:cxn>
                    <a:cxn ang="0">
                      <a:pos x="38" y="79"/>
                    </a:cxn>
                    <a:cxn ang="0">
                      <a:pos x="38" y="93"/>
                    </a:cxn>
                    <a:cxn ang="0">
                      <a:pos x="43" y="100"/>
                    </a:cxn>
                    <a:cxn ang="0">
                      <a:pos x="50" y="100"/>
                    </a:cxn>
                    <a:cxn ang="0">
                      <a:pos x="80" y="108"/>
                    </a:cxn>
                    <a:cxn ang="0">
                      <a:pos x="92" y="93"/>
                    </a:cxn>
                    <a:cxn ang="0">
                      <a:pos x="114" y="100"/>
                    </a:cxn>
                    <a:cxn ang="0">
                      <a:pos x="114" y="93"/>
                    </a:cxn>
                    <a:cxn ang="0">
                      <a:pos x="130" y="79"/>
                    </a:cxn>
                    <a:cxn ang="0">
                      <a:pos x="130" y="71"/>
                    </a:cxn>
                    <a:cxn ang="0">
                      <a:pos x="107" y="71"/>
                    </a:cxn>
                    <a:cxn ang="0">
                      <a:pos x="107" y="31"/>
                    </a:cxn>
                    <a:cxn ang="0">
                      <a:pos x="92" y="0"/>
                    </a:cxn>
                    <a:cxn ang="0">
                      <a:pos x="85" y="0"/>
                    </a:cxn>
                    <a:cxn ang="0">
                      <a:pos x="63" y="17"/>
                    </a:cxn>
                    <a:cxn ang="0">
                      <a:pos x="23" y="17"/>
                    </a:cxn>
                    <a:cxn ang="0">
                      <a:pos x="15" y="48"/>
                    </a:cxn>
                    <a:cxn ang="0">
                      <a:pos x="0" y="48"/>
                    </a:cxn>
                    <a:cxn ang="0">
                      <a:pos x="15" y="79"/>
                    </a:cxn>
                    <a:cxn ang="0">
                      <a:pos x="15" y="79"/>
                    </a:cxn>
                    <a:cxn ang="0">
                      <a:pos x="15" y="79"/>
                    </a:cxn>
                  </a:cxnLst>
                  <a:rect l="0" t="0" r="r" b="b"/>
                  <a:pathLst>
                    <a:path w="130" h="108">
                      <a:moveTo>
                        <a:pt x="15" y="79"/>
                      </a:moveTo>
                      <a:lnTo>
                        <a:pt x="38" y="79"/>
                      </a:lnTo>
                      <a:lnTo>
                        <a:pt x="38" y="93"/>
                      </a:lnTo>
                      <a:lnTo>
                        <a:pt x="43" y="100"/>
                      </a:lnTo>
                      <a:lnTo>
                        <a:pt x="50" y="100"/>
                      </a:lnTo>
                      <a:lnTo>
                        <a:pt x="80" y="108"/>
                      </a:lnTo>
                      <a:lnTo>
                        <a:pt x="92" y="93"/>
                      </a:lnTo>
                      <a:lnTo>
                        <a:pt x="114" y="100"/>
                      </a:lnTo>
                      <a:lnTo>
                        <a:pt x="114" y="93"/>
                      </a:lnTo>
                      <a:lnTo>
                        <a:pt x="130" y="79"/>
                      </a:lnTo>
                      <a:lnTo>
                        <a:pt x="130" y="71"/>
                      </a:lnTo>
                      <a:lnTo>
                        <a:pt x="107" y="71"/>
                      </a:lnTo>
                      <a:lnTo>
                        <a:pt x="107" y="31"/>
                      </a:lnTo>
                      <a:lnTo>
                        <a:pt x="92" y="0"/>
                      </a:lnTo>
                      <a:lnTo>
                        <a:pt x="85" y="0"/>
                      </a:lnTo>
                      <a:lnTo>
                        <a:pt x="63" y="17"/>
                      </a:lnTo>
                      <a:lnTo>
                        <a:pt x="23" y="17"/>
                      </a:lnTo>
                      <a:lnTo>
                        <a:pt x="15" y="48"/>
                      </a:lnTo>
                      <a:lnTo>
                        <a:pt x="0" y="48"/>
                      </a:lnTo>
                      <a:lnTo>
                        <a:pt x="15" y="7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" name="Freeform 214"/>
                <p:cNvSpPr>
                  <a:spLocks/>
                </p:cNvSpPr>
                <p:nvPr/>
              </p:nvSpPr>
              <p:spPr bwMode="auto">
                <a:xfrm>
                  <a:off x="4735485" y="4112171"/>
                  <a:ext cx="124122" cy="107588"/>
                </a:xfrm>
                <a:custGeom>
                  <a:avLst/>
                  <a:gdLst/>
                  <a:ahLst/>
                  <a:cxnLst>
                    <a:cxn ang="0">
                      <a:pos x="15" y="10"/>
                    </a:cxn>
                    <a:cxn ang="0">
                      <a:pos x="42" y="0"/>
                    </a:cxn>
                    <a:cxn ang="0">
                      <a:pos x="57" y="0"/>
                    </a:cxn>
                    <a:cxn ang="0">
                      <a:pos x="80" y="10"/>
                    </a:cxn>
                    <a:cxn ang="0">
                      <a:pos x="85" y="0"/>
                    </a:cxn>
                    <a:cxn ang="0">
                      <a:pos x="80" y="17"/>
                    </a:cxn>
                    <a:cxn ang="0">
                      <a:pos x="57" y="10"/>
                    </a:cxn>
                    <a:cxn ang="0">
                      <a:pos x="48" y="17"/>
                    </a:cxn>
                    <a:cxn ang="0">
                      <a:pos x="48" y="32"/>
                    </a:cxn>
                    <a:cxn ang="0">
                      <a:pos x="42" y="32"/>
                    </a:cxn>
                    <a:cxn ang="0">
                      <a:pos x="37" y="17"/>
                    </a:cxn>
                    <a:cxn ang="0">
                      <a:pos x="37" y="32"/>
                    </a:cxn>
                    <a:cxn ang="0">
                      <a:pos x="42" y="46"/>
                    </a:cxn>
                    <a:cxn ang="0">
                      <a:pos x="57" y="68"/>
                    </a:cxn>
                    <a:cxn ang="0">
                      <a:pos x="48" y="68"/>
                    </a:cxn>
                    <a:cxn ang="0">
                      <a:pos x="48" y="74"/>
                    </a:cxn>
                    <a:cxn ang="0">
                      <a:pos x="37" y="68"/>
                    </a:cxn>
                    <a:cxn ang="0">
                      <a:pos x="15" y="68"/>
                    </a:cxn>
                    <a:cxn ang="0">
                      <a:pos x="0" y="39"/>
                    </a:cxn>
                    <a:cxn ang="0">
                      <a:pos x="15" y="17"/>
                    </a:cxn>
                    <a:cxn ang="0">
                      <a:pos x="15" y="10"/>
                    </a:cxn>
                    <a:cxn ang="0">
                      <a:pos x="15" y="10"/>
                    </a:cxn>
                    <a:cxn ang="0">
                      <a:pos x="15" y="10"/>
                    </a:cxn>
                  </a:cxnLst>
                  <a:rect l="0" t="0" r="r" b="b"/>
                  <a:pathLst>
                    <a:path w="85" h="74">
                      <a:moveTo>
                        <a:pt x="15" y="10"/>
                      </a:moveTo>
                      <a:lnTo>
                        <a:pt x="42" y="0"/>
                      </a:lnTo>
                      <a:lnTo>
                        <a:pt x="57" y="0"/>
                      </a:lnTo>
                      <a:lnTo>
                        <a:pt x="80" y="10"/>
                      </a:lnTo>
                      <a:lnTo>
                        <a:pt x="85" y="0"/>
                      </a:lnTo>
                      <a:lnTo>
                        <a:pt x="80" y="17"/>
                      </a:lnTo>
                      <a:lnTo>
                        <a:pt x="57" y="10"/>
                      </a:lnTo>
                      <a:lnTo>
                        <a:pt x="48" y="17"/>
                      </a:lnTo>
                      <a:lnTo>
                        <a:pt x="48" y="32"/>
                      </a:lnTo>
                      <a:lnTo>
                        <a:pt x="42" y="32"/>
                      </a:lnTo>
                      <a:lnTo>
                        <a:pt x="37" y="17"/>
                      </a:lnTo>
                      <a:lnTo>
                        <a:pt x="37" y="32"/>
                      </a:lnTo>
                      <a:lnTo>
                        <a:pt x="42" y="46"/>
                      </a:lnTo>
                      <a:lnTo>
                        <a:pt x="57" y="68"/>
                      </a:lnTo>
                      <a:lnTo>
                        <a:pt x="48" y="68"/>
                      </a:lnTo>
                      <a:lnTo>
                        <a:pt x="48" y="74"/>
                      </a:lnTo>
                      <a:lnTo>
                        <a:pt x="37" y="68"/>
                      </a:lnTo>
                      <a:lnTo>
                        <a:pt x="15" y="68"/>
                      </a:lnTo>
                      <a:lnTo>
                        <a:pt x="0" y="39"/>
                      </a:lnTo>
                      <a:lnTo>
                        <a:pt x="15" y="17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" name="Freeform 215"/>
                <p:cNvSpPr>
                  <a:spLocks/>
                </p:cNvSpPr>
                <p:nvPr/>
              </p:nvSpPr>
              <p:spPr bwMode="auto">
                <a:xfrm>
                  <a:off x="4555873" y="3655648"/>
                  <a:ext cx="37967" cy="34893"/>
                </a:xfrm>
                <a:custGeom>
                  <a:avLst/>
                  <a:gdLst/>
                  <a:ahLst/>
                  <a:cxnLst>
                    <a:cxn ang="0">
                      <a:pos x="0" y="13"/>
                    </a:cxn>
                    <a:cxn ang="0">
                      <a:pos x="0" y="24"/>
                    </a:cxn>
                    <a:cxn ang="0">
                      <a:pos x="26" y="24"/>
                    </a:cxn>
                    <a:cxn ang="0">
                      <a:pos x="26" y="0"/>
                    </a:cxn>
                    <a:cxn ang="0">
                      <a:pos x="0" y="13"/>
                    </a:cxn>
                    <a:cxn ang="0">
                      <a:pos x="0" y="13"/>
                    </a:cxn>
                    <a:cxn ang="0">
                      <a:pos x="0" y="13"/>
                    </a:cxn>
                  </a:cxnLst>
                  <a:rect l="0" t="0" r="r" b="b"/>
                  <a:pathLst>
                    <a:path w="26" h="24">
                      <a:moveTo>
                        <a:pt x="0" y="13"/>
                      </a:moveTo>
                      <a:lnTo>
                        <a:pt x="0" y="24"/>
                      </a:lnTo>
                      <a:lnTo>
                        <a:pt x="26" y="24"/>
                      </a:lnTo>
                      <a:lnTo>
                        <a:pt x="26" y="0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0" name="Freeform 216"/>
                <p:cNvSpPr>
                  <a:spLocks/>
                </p:cNvSpPr>
                <p:nvPr/>
              </p:nvSpPr>
              <p:spPr bwMode="auto">
                <a:xfrm>
                  <a:off x="4555873" y="3690542"/>
                  <a:ext cx="37967" cy="4070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8"/>
                    </a:cxn>
                    <a:cxn ang="0">
                      <a:pos x="26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6" h="28">
                      <a:moveTo>
                        <a:pt x="0" y="0"/>
                      </a:moveTo>
                      <a:lnTo>
                        <a:pt x="0" y="28"/>
                      </a:lnTo>
                      <a:lnTo>
                        <a:pt x="2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1" name="Freeform 217"/>
                <p:cNvSpPr>
                  <a:spLocks/>
                </p:cNvSpPr>
                <p:nvPr/>
              </p:nvSpPr>
              <p:spPr bwMode="auto">
                <a:xfrm>
                  <a:off x="4203950" y="3550968"/>
                  <a:ext cx="166470" cy="309680"/>
                </a:xfrm>
                <a:custGeom>
                  <a:avLst/>
                  <a:gdLst/>
                  <a:ahLst/>
                  <a:cxnLst>
                    <a:cxn ang="0">
                      <a:pos x="24" y="213"/>
                    </a:cxn>
                    <a:cxn ang="0">
                      <a:pos x="29" y="198"/>
                    </a:cxn>
                    <a:cxn ang="0">
                      <a:pos x="44" y="213"/>
                    </a:cxn>
                    <a:cxn ang="0">
                      <a:pos x="44" y="198"/>
                    </a:cxn>
                    <a:cxn ang="0">
                      <a:pos x="61" y="191"/>
                    </a:cxn>
                    <a:cxn ang="0">
                      <a:pos x="67" y="198"/>
                    </a:cxn>
                    <a:cxn ang="0">
                      <a:pos x="74" y="191"/>
                    </a:cxn>
                    <a:cxn ang="0">
                      <a:pos x="107" y="191"/>
                    </a:cxn>
                    <a:cxn ang="0">
                      <a:pos x="114" y="183"/>
                    </a:cxn>
                    <a:cxn ang="0">
                      <a:pos x="102" y="183"/>
                    </a:cxn>
                    <a:cxn ang="0">
                      <a:pos x="114" y="154"/>
                    </a:cxn>
                    <a:cxn ang="0">
                      <a:pos x="107" y="149"/>
                    </a:cxn>
                    <a:cxn ang="0">
                      <a:pos x="87" y="149"/>
                    </a:cxn>
                    <a:cxn ang="0">
                      <a:pos x="102" y="141"/>
                    </a:cxn>
                    <a:cxn ang="0">
                      <a:pos x="102" y="133"/>
                    </a:cxn>
                    <a:cxn ang="0">
                      <a:pos x="87" y="109"/>
                    </a:cxn>
                    <a:cxn ang="0">
                      <a:pos x="81" y="102"/>
                    </a:cxn>
                    <a:cxn ang="0">
                      <a:pos x="67" y="74"/>
                    </a:cxn>
                    <a:cxn ang="0">
                      <a:pos x="44" y="65"/>
                    </a:cxn>
                    <a:cxn ang="0">
                      <a:pos x="74" y="30"/>
                    </a:cxn>
                    <a:cxn ang="0">
                      <a:pos x="67" y="22"/>
                    </a:cxn>
                    <a:cxn ang="0">
                      <a:pos x="37" y="30"/>
                    </a:cxn>
                    <a:cxn ang="0">
                      <a:pos x="37" y="13"/>
                    </a:cxn>
                    <a:cxn ang="0">
                      <a:pos x="61" y="0"/>
                    </a:cxn>
                    <a:cxn ang="0">
                      <a:pos x="29" y="0"/>
                    </a:cxn>
                    <a:cxn ang="0">
                      <a:pos x="17" y="30"/>
                    </a:cxn>
                    <a:cxn ang="0">
                      <a:pos x="0" y="30"/>
                    </a:cxn>
                    <a:cxn ang="0">
                      <a:pos x="17" y="35"/>
                    </a:cxn>
                    <a:cxn ang="0">
                      <a:pos x="24" y="35"/>
                    </a:cxn>
                    <a:cxn ang="0">
                      <a:pos x="17" y="59"/>
                    </a:cxn>
                    <a:cxn ang="0">
                      <a:pos x="24" y="59"/>
                    </a:cxn>
                    <a:cxn ang="0">
                      <a:pos x="24" y="65"/>
                    </a:cxn>
                    <a:cxn ang="0">
                      <a:pos x="17" y="74"/>
                    </a:cxn>
                    <a:cxn ang="0">
                      <a:pos x="24" y="74"/>
                    </a:cxn>
                    <a:cxn ang="0">
                      <a:pos x="29" y="82"/>
                    </a:cxn>
                    <a:cxn ang="0">
                      <a:pos x="24" y="96"/>
                    </a:cxn>
                    <a:cxn ang="0">
                      <a:pos x="29" y="102"/>
                    </a:cxn>
                    <a:cxn ang="0">
                      <a:pos x="44" y="96"/>
                    </a:cxn>
                    <a:cxn ang="0">
                      <a:pos x="44" y="109"/>
                    </a:cxn>
                    <a:cxn ang="0">
                      <a:pos x="61" y="109"/>
                    </a:cxn>
                    <a:cxn ang="0">
                      <a:pos x="61" y="133"/>
                    </a:cxn>
                    <a:cxn ang="0">
                      <a:pos x="29" y="133"/>
                    </a:cxn>
                    <a:cxn ang="0">
                      <a:pos x="37" y="141"/>
                    </a:cxn>
                    <a:cxn ang="0">
                      <a:pos x="29" y="149"/>
                    </a:cxn>
                    <a:cxn ang="0">
                      <a:pos x="37" y="149"/>
                    </a:cxn>
                    <a:cxn ang="0">
                      <a:pos x="37" y="154"/>
                    </a:cxn>
                    <a:cxn ang="0">
                      <a:pos x="24" y="161"/>
                    </a:cxn>
                    <a:cxn ang="0">
                      <a:pos x="29" y="175"/>
                    </a:cxn>
                    <a:cxn ang="0">
                      <a:pos x="37" y="175"/>
                    </a:cxn>
                    <a:cxn ang="0">
                      <a:pos x="44" y="183"/>
                    </a:cxn>
                    <a:cxn ang="0">
                      <a:pos x="61" y="175"/>
                    </a:cxn>
                    <a:cxn ang="0">
                      <a:pos x="61" y="183"/>
                    </a:cxn>
                    <a:cxn ang="0">
                      <a:pos x="37" y="183"/>
                    </a:cxn>
                    <a:cxn ang="0">
                      <a:pos x="24" y="213"/>
                    </a:cxn>
                    <a:cxn ang="0">
                      <a:pos x="24" y="213"/>
                    </a:cxn>
                    <a:cxn ang="0">
                      <a:pos x="24" y="213"/>
                    </a:cxn>
                  </a:cxnLst>
                  <a:rect l="0" t="0" r="r" b="b"/>
                  <a:pathLst>
                    <a:path w="114" h="213">
                      <a:moveTo>
                        <a:pt x="24" y="213"/>
                      </a:moveTo>
                      <a:lnTo>
                        <a:pt x="29" y="198"/>
                      </a:lnTo>
                      <a:lnTo>
                        <a:pt x="44" y="213"/>
                      </a:lnTo>
                      <a:lnTo>
                        <a:pt x="44" y="198"/>
                      </a:lnTo>
                      <a:lnTo>
                        <a:pt x="61" y="191"/>
                      </a:lnTo>
                      <a:lnTo>
                        <a:pt x="67" y="198"/>
                      </a:lnTo>
                      <a:lnTo>
                        <a:pt x="74" y="191"/>
                      </a:lnTo>
                      <a:lnTo>
                        <a:pt x="107" y="191"/>
                      </a:lnTo>
                      <a:lnTo>
                        <a:pt x="114" y="183"/>
                      </a:lnTo>
                      <a:lnTo>
                        <a:pt x="102" y="183"/>
                      </a:lnTo>
                      <a:lnTo>
                        <a:pt x="114" y="154"/>
                      </a:lnTo>
                      <a:lnTo>
                        <a:pt x="107" y="149"/>
                      </a:lnTo>
                      <a:lnTo>
                        <a:pt x="87" y="149"/>
                      </a:lnTo>
                      <a:lnTo>
                        <a:pt x="102" y="141"/>
                      </a:lnTo>
                      <a:lnTo>
                        <a:pt x="102" y="133"/>
                      </a:lnTo>
                      <a:lnTo>
                        <a:pt x="87" y="109"/>
                      </a:lnTo>
                      <a:lnTo>
                        <a:pt x="81" y="102"/>
                      </a:lnTo>
                      <a:lnTo>
                        <a:pt x="67" y="74"/>
                      </a:lnTo>
                      <a:lnTo>
                        <a:pt x="44" y="65"/>
                      </a:lnTo>
                      <a:lnTo>
                        <a:pt x="74" y="30"/>
                      </a:lnTo>
                      <a:lnTo>
                        <a:pt x="67" y="22"/>
                      </a:lnTo>
                      <a:lnTo>
                        <a:pt x="37" y="30"/>
                      </a:lnTo>
                      <a:lnTo>
                        <a:pt x="37" y="13"/>
                      </a:lnTo>
                      <a:lnTo>
                        <a:pt x="61" y="0"/>
                      </a:lnTo>
                      <a:lnTo>
                        <a:pt x="29" y="0"/>
                      </a:lnTo>
                      <a:lnTo>
                        <a:pt x="17" y="30"/>
                      </a:lnTo>
                      <a:lnTo>
                        <a:pt x="0" y="30"/>
                      </a:lnTo>
                      <a:lnTo>
                        <a:pt x="17" y="35"/>
                      </a:lnTo>
                      <a:lnTo>
                        <a:pt x="24" y="35"/>
                      </a:lnTo>
                      <a:lnTo>
                        <a:pt x="17" y="59"/>
                      </a:lnTo>
                      <a:lnTo>
                        <a:pt x="24" y="59"/>
                      </a:lnTo>
                      <a:lnTo>
                        <a:pt x="24" y="65"/>
                      </a:lnTo>
                      <a:lnTo>
                        <a:pt x="17" y="74"/>
                      </a:lnTo>
                      <a:lnTo>
                        <a:pt x="24" y="74"/>
                      </a:lnTo>
                      <a:lnTo>
                        <a:pt x="29" y="82"/>
                      </a:lnTo>
                      <a:lnTo>
                        <a:pt x="24" y="96"/>
                      </a:lnTo>
                      <a:lnTo>
                        <a:pt x="29" y="102"/>
                      </a:lnTo>
                      <a:lnTo>
                        <a:pt x="44" y="96"/>
                      </a:lnTo>
                      <a:lnTo>
                        <a:pt x="44" y="109"/>
                      </a:lnTo>
                      <a:lnTo>
                        <a:pt x="61" y="109"/>
                      </a:lnTo>
                      <a:lnTo>
                        <a:pt x="61" y="133"/>
                      </a:lnTo>
                      <a:lnTo>
                        <a:pt x="29" y="133"/>
                      </a:lnTo>
                      <a:lnTo>
                        <a:pt x="37" y="141"/>
                      </a:lnTo>
                      <a:lnTo>
                        <a:pt x="29" y="149"/>
                      </a:lnTo>
                      <a:lnTo>
                        <a:pt x="37" y="149"/>
                      </a:lnTo>
                      <a:lnTo>
                        <a:pt x="37" y="154"/>
                      </a:lnTo>
                      <a:lnTo>
                        <a:pt x="24" y="161"/>
                      </a:lnTo>
                      <a:lnTo>
                        <a:pt x="29" y="175"/>
                      </a:lnTo>
                      <a:lnTo>
                        <a:pt x="37" y="175"/>
                      </a:lnTo>
                      <a:lnTo>
                        <a:pt x="44" y="183"/>
                      </a:lnTo>
                      <a:lnTo>
                        <a:pt x="61" y="175"/>
                      </a:lnTo>
                      <a:lnTo>
                        <a:pt x="61" y="183"/>
                      </a:lnTo>
                      <a:lnTo>
                        <a:pt x="37" y="183"/>
                      </a:lnTo>
                      <a:lnTo>
                        <a:pt x="24" y="21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2" name="Freeform 221"/>
                <p:cNvSpPr>
                  <a:spLocks/>
                </p:cNvSpPr>
                <p:nvPr/>
              </p:nvSpPr>
              <p:spPr bwMode="auto">
                <a:xfrm>
                  <a:off x="4754469" y="4212490"/>
                  <a:ext cx="43808" cy="42163"/>
                </a:xfrm>
                <a:custGeom>
                  <a:avLst/>
                  <a:gdLst/>
                  <a:ahLst/>
                  <a:cxnLst>
                    <a:cxn ang="0">
                      <a:pos x="0" y="9"/>
                    </a:cxn>
                    <a:cxn ang="0">
                      <a:pos x="7" y="9"/>
                    </a:cxn>
                    <a:cxn ang="0">
                      <a:pos x="7" y="29"/>
                    </a:cxn>
                    <a:cxn ang="0">
                      <a:pos x="30" y="29"/>
                    </a:cxn>
                    <a:cxn ang="0">
                      <a:pos x="24" y="9"/>
                    </a:cxn>
                    <a:cxn ang="0">
                      <a:pos x="30" y="20"/>
                    </a:cxn>
                    <a:cxn ang="0">
                      <a:pos x="30" y="9"/>
                    </a:cxn>
                    <a:cxn ang="0">
                      <a:pos x="7" y="0"/>
                    </a:cxn>
                    <a:cxn ang="0">
                      <a:pos x="0" y="9"/>
                    </a:cxn>
                    <a:cxn ang="0">
                      <a:pos x="0" y="9"/>
                    </a:cxn>
                    <a:cxn ang="0">
                      <a:pos x="0" y="9"/>
                    </a:cxn>
                  </a:cxnLst>
                  <a:rect l="0" t="0" r="r" b="b"/>
                  <a:pathLst>
                    <a:path w="30" h="29">
                      <a:moveTo>
                        <a:pt x="0" y="9"/>
                      </a:moveTo>
                      <a:lnTo>
                        <a:pt x="7" y="9"/>
                      </a:lnTo>
                      <a:lnTo>
                        <a:pt x="7" y="29"/>
                      </a:lnTo>
                      <a:lnTo>
                        <a:pt x="30" y="29"/>
                      </a:lnTo>
                      <a:lnTo>
                        <a:pt x="24" y="9"/>
                      </a:lnTo>
                      <a:lnTo>
                        <a:pt x="30" y="20"/>
                      </a:lnTo>
                      <a:lnTo>
                        <a:pt x="30" y="9"/>
                      </a:lnTo>
                      <a:lnTo>
                        <a:pt x="7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3" name="Freeform 223"/>
                <p:cNvSpPr>
                  <a:spLocks/>
                </p:cNvSpPr>
                <p:nvPr/>
              </p:nvSpPr>
              <p:spPr bwMode="auto">
                <a:xfrm>
                  <a:off x="4725264" y="4086001"/>
                  <a:ext cx="39427" cy="8287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0"/>
                    </a:cxn>
                    <a:cxn ang="0">
                      <a:pos x="17" y="13"/>
                    </a:cxn>
                    <a:cxn ang="0">
                      <a:pos x="17" y="22"/>
                    </a:cxn>
                    <a:cxn ang="0">
                      <a:pos x="27" y="30"/>
                    </a:cxn>
                    <a:cxn ang="0">
                      <a:pos x="27" y="35"/>
                    </a:cxn>
                    <a:cxn ang="0">
                      <a:pos x="8" y="57"/>
                    </a:cxn>
                    <a:cxn ang="0">
                      <a:pos x="0" y="5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7" h="57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17" y="13"/>
                      </a:lnTo>
                      <a:lnTo>
                        <a:pt x="17" y="22"/>
                      </a:lnTo>
                      <a:lnTo>
                        <a:pt x="27" y="30"/>
                      </a:lnTo>
                      <a:lnTo>
                        <a:pt x="27" y="35"/>
                      </a:lnTo>
                      <a:lnTo>
                        <a:pt x="8" y="57"/>
                      </a:lnTo>
                      <a:lnTo>
                        <a:pt x="0" y="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4" name="Freeform 224"/>
                <p:cNvSpPr>
                  <a:spLocks/>
                </p:cNvSpPr>
                <p:nvPr/>
              </p:nvSpPr>
              <p:spPr bwMode="auto">
                <a:xfrm>
                  <a:off x="4789515" y="4036569"/>
                  <a:ext cx="113900" cy="90141"/>
                </a:xfrm>
                <a:custGeom>
                  <a:avLst/>
                  <a:gdLst/>
                  <a:ahLst/>
                  <a:cxnLst>
                    <a:cxn ang="0">
                      <a:pos x="78" y="9"/>
                    </a:cxn>
                    <a:cxn ang="0">
                      <a:pos x="78" y="17"/>
                    </a:cxn>
                    <a:cxn ang="0">
                      <a:pos x="72" y="17"/>
                    </a:cxn>
                    <a:cxn ang="0">
                      <a:pos x="67" y="32"/>
                    </a:cxn>
                    <a:cxn ang="0">
                      <a:pos x="72" y="47"/>
                    </a:cxn>
                    <a:cxn ang="0">
                      <a:pos x="57" y="47"/>
                    </a:cxn>
                    <a:cxn ang="0">
                      <a:pos x="45" y="62"/>
                    </a:cxn>
                    <a:cxn ang="0">
                      <a:pos x="21" y="56"/>
                    </a:cxn>
                    <a:cxn ang="0">
                      <a:pos x="6" y="56"/>
                    </a:cxn>
                    <a:cxn ang="0">
                      <a:pos x="6" y="47"/>
                    </a:cxn>
                    <a:cxn ang="0">
                      <a:pos x="0" y="32"/>
                    </a:cxn>
                    <a:cxn ang="0">
                      <a:pos x="6" y="25"/>
                    </a:cxn>
                    <a:cxn ang="0">
                      <a:pos x="0" y="9"/>
                    </a:cxn>
                    <a:cxn ang="0">
                      <a:pos x="0" y="0"/>
                    </a:cxn>
                    <a:cxn ang="0">
                      <a:pos x="6" y="9"/>
                    </a:cxn>
                    <a:cxn ang="0">
                      <a:pos x="13" y="9"/>
                    </a:cxn>
                    <a:cxn ang="0">
                      <a:pos x="45" y="17"/>
                    </a:cxn>
                    <a:cxn ang="0">
                      <a:pos x="57" y="0"/>
                    </a:cxn>
                    <a:cxn ang="0">
                      <a:pos x="78" y="9"/>
                    </a:cxn>
                    <a:cxn ang="0">
                      <a:pos x="78" y="9"/>
                    </a:cxn>
                    <a:cxn ang="0">
                      <a:pos x="78" y="9"/>
                    </a:cxn>
                  </a:cxnLst>
                  <a:rect l="0" t="0" r="r" b="b"/>
                  <a:pathLst>
                    <a:path w="78" h="62">
                      <a:moveTo>
                        <a:pt x="78" y="9"/>
                      </a:moveTo>
                      <a:lnTo>
                        <a:pt x="78" y="17"/>
                      </a:lnTo>
                      <a:lnTo>
                        <a:pt x="72" y="17"/>
                      </a:lnTo>
                      <a:lnTo>
                        <a:pt x="67" y="32"/>
                      </a:lnTo>
                      <a:lnTo>
                        <a:pt x="72" y="47"/>
                      </a:lnTo>
                      <a:lnTo>
                        <a:pt x="57" y="47"/>
                      </a:lnTo>
                      <a:lnTo>
                        <a:pt x="45" y="62"/>
                      </a:lnTo>
                      <a:lnTo>
                        <a:pt x="21" y="56"/>
                      </a:lnTo>
                      <a:lnTo>
                        <a:pt x="6" y="56"/>
                      </a:lnTo>
                      <a:lnTo>
                        <a:pt x="6" y="47"/>
                      </a:lnTo>
                      <a:lnTo>
                        <a:pt x="0" y="32"/>
                      </a:lnTo>
                      <a:lnTo>
                        <a:pt x="6" y="25"/>
                      </a:lnTo>
                      <a:lnTo>
                        <a:pt x="0" y="9"/>
                      </a:lnTo>
                      <a:lnTo>
                        <a:pt x="0" y="0"/>
                      </a:lnTo>
                      <a:lnTo>
                        <a:pt x="6" y="9"/>
                      </a:lnTo>
                      <a:lnTo>
                        <a:pt x="13" y="9"/>
                      </a:lnTo>
                      <a:lnTo>
                        <a:pt x="45" y="17"/>
                      </a:lnTo>
                      <a:lnTo>
                        <a:pt x="57" y="0"/>
                      </a:lnTo>
                      <a:lnTo>
                        <a:pt x="78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5" name="Freeform 225"/>
                <p:cNvSpPr>
                  <a:spLocks/>
                </p:cNvSpPr>
                <p:nvPr/>
              </p:nvSpPr>
              <p:spPr bwMode="auto">
                <a:xfrm>
                  <a:off x="4663933" y="3895541"/>
                  <a:ext cx="125582" cy="100319"/>
                </a:xfrm>
                <a:custGeom>
                  <a:avLst/>
                  <a:gdLst/>
                  <a:ahLst/>
                  <a:cxnLst>
                    <a:cxn ang="0">
                      <a:pos x="29" y="69"/>
                    </a:cxn>
                    <a:cxn ang="0">
                      <a:pos x="49" y="52"/>
                    </a:cxn>
                    <a:cxn ang="0">
                      <a:pos x="64" y="52"/>
                    </a:cxn>
                    <a:cxn ang="0">
                      <a:pos x="71" y="22"/>
                    </a:cxn>
                    <a:cxn ang="0">
                      <a:pos x="86" y="22"/>
                    </a:cxn>
                    <a:cxn ang="0">
                      <a:pos x="71" y="6"/>
                    </a:cxn>
                    <a:cxn ang="0">
                      <a:pos x="55" y="0"/>
                    </a:cxn>
                    <a:cxn ang="0">
                      <a:pos x="20" y="22"/>
                    </a:cxn>
                    <a:cxn ang="0">
                      <a:pos x="7" y="22"/>
                    </a:cxn>
                    <a:cxn ang="0">
                      <a:pos x="0" y="37"/>
                    </a:cxn>
                    <a:cxn ang="0">
                      <a:pos x="0" y="45"/>
                    </a:cxn>
                    <a:cxn ang="0">
                      <a:pos x="20" y="69"/>
                    </a:cxn>
                    <a:cxn ang="0">
                      <a:pos x="29" y="69"/>
                    </a:cxn>
                    <a:cxn ang="0">
                      <a:pos x="29" y="69"/>
                    </a:cxn>
                  </a:cxnLst>
                  <a:rect l="0" t="0" r="r" b="b"/>
                  <a:pathLst>
                    <a:path w="86" h="69">
                      <a:moveTo>
                        <a:pt x="29" y="69"/>
                      </a:moveTo>
                      <a:lnTo>
                        <a:pt x="49" y="52"/>
                      </a:lnTo>
                      <a:lnTo>
                        <a:pt x="64" y="52"/>
                      </a:lnTo>
                      <a:lnTo>
                        <a:pt x="71" y="22"/>
                      </a:lnTo>
                      <a:lnTo>
                        <a:pt x="86" y="22"/>
                      </a:lnTo>
                      <a:lnTo>
                        <a:pt x="71" y="6"/>
                      </a:lnTo>
                      <a:lnTo>
                        <a:pt x="55" y="0"/>
                      </a:lnTo>
                      <a:lnTo>
                        <a:pt x="20" y="22"/>
                      </a:lnTo>
                      <a:lnTo>
                        <a:pt x="7" y="22"/>
                      </a:lnTo>
                      <a:lnTo>
                        <a:pt x="0" y="37"/>
                      </a:lnTo>
                      <a:lnTo>
                        <a:pt x="0" y="45"/>
                      </a:lnTo>
                      <a:lnTo>
                        <a:pt x="20" y="69"/>
                      </a:lnTo>
                      <a:lnTo>
                        <a:pt x="29" y="6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6" name="Freeform 226"/>
                <p:cNvSpPr>
                  <a:spLocks/>
                </p:cNvSpPr>
                <p:nvPr/>
              </p:nvSpPr>
              <p:spPr bwMode="auto">
                <a:xfrm>
                  <a:off x="4608443" y="3963874"/>
                  <a:ext cx="116821" cy="122127"/>
                </a:xfrm>
                <a:custGeom>
                  <a:avLst/>
                  <a:gdLst/>
                  <a:ahLst/>
                  <a:cxnLst>
                    <a:cxn ang="0">
                      <a:pos x="38" y="0"/>
                    </a:cxn>
                    <a:cxn ang="0">
                      <a:pos x="58" y="23"/>
                    </a:cxn>
                    <a:cxn ang="0">
                      <a:pos x="67" y="23"/>
                    </a:cxn>
                    <a:cxn ang="0">
                      <a:pos x="80" y="30"/>
                    </a:cxn>
                    <a:cxn ang="0">
                      <a:pos x="80" y="38"/>
                    </a:cxn>
                    <a:cxn ang="0">
                      <a:pos x="67" y="38"/>
                    </a:cxn>
                    <a:cxn ang="0">
                      <a:pos x="67" y="30"/>
                    </a:cxn>
                    <a:cxn ang="0">
                      <a:pos x="45" y="23"/>
                    </a:cxn>
                    <a:cxn ang="0">
                      <a:pos x="38" y="30"/>
                    </a:cxn>
                    <a:cxn ang="0">
                      <a:pos x="38" y="23"/>
                    </a:cxn>
                    <a:cxn ang="0">
                      <a:pos x="30" y="30"/>
                    </a:cxn>
                    <a:cxn ang="0">
                      <a:pos x="38" y="38"/>
                    </a:cxn>
                    <a:cxn ang="0">
                      <a:pos x="52" y="69"/>
                    </a:cxn>
                    <a:cxn ang="0">
                      <a:pos x="58" y="77"/>
                    </a:cxn>
                    <a:cxn ang="0">
                      <a:pos x="58" y="84"/>
                    </a:cxn>
                    <a:cxn ang="0">
                      <a:pos x="45" y="69"/>
                    </a:cxn>
                    <a:cxn ang="0">
                      <a:pos x="38" y="69"/>
                    </a:cxn>
                    <a:cxn ang="0">
                      <a:pos x="16" y="52"/>
                    </a:cxn>
                    <a:cxn ang="0">
                      <a:pos x="16" y="30"/>
                    </a:cxn>
                    <a:cxn ang="0">
                      <a:pos x="8" y="30"/>
                    </a:cxn>
                    <a:cxn ang="0">
                      <a:pos x="0" y="38"/>
                    </a:cxn>
                    <a:cxn ang="0">
                      <a:pos x="0" y="23"/>
                    </a:cxn>
                    <a:cxn ang="0">
                      <a:pos x="16" y="23"/>
                    </a:cxn>
                    <a:cxn ang="0">
                      <a:pos x="30" y="0"/>
                    </a:cxn>
                    <a:cxn ang="0">
                      <a:pos x="38" y="0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80" h="84">
                      <a:moveTo>
                        <a:pt x="38" y="0"/>
                      </a:moveTo>
                      <a:lnTo>
                        <a:pt x="58" y="23"/>
                      </a:lnTo>
                      <a:lnTo>
                        <a:pt x="67" y="23"/>
                      </a:lnTo>
                      <a:lnTo>
                        <a:pt x="80" y="30"/>
                      </a:lnTo>
                      <a:lnTo>
                        <a:pt x="80" y="38"/>
                      </a:lnTo>
                      <a:lnTo>
                        <a:pt x="67" y="38"/>
                      </a:lnTo>
                      <a:lnTo>
                        <a:pt x="67" y="30"/>
                      </a:lnTo>
                      <a:lnTo>
                        <a:pt x="45" y="23"/>
                      </a:lnTo>
                      <a:lnTo>
                        <a:pt x="38" y="30"/>
                      </a:lnTo>
                      <a:lnTo>
                        <a:pt x="38" y="23"/>
                      </a:lnTo>
                      <a:lnTo>
                        <a:pt x="30" y="30"/>
                      </a:lnTo>
                      <a:lnTo>
                        <a:pt x="38" y="38"/>
                      </a:lnTo>
                      <a:lnTo>
                        <a:pt x="52" y="69"/>
                      </a:lnTo>
                      <a:lnTo>
                        <a:pt x="58" y="77"/>
                      </a:lnTo>
                      <a:lnTo>
                        <a:pt x="58" y="84"/>
                      </a:lnTo>
                      <a:lnTo>
                        <a:pt x="45" y="69"/>
                      </a:lnTo>
                      <a:lnTo>
                        <a:pt x="38" y="69"/>
                      </a:lnTo>
                      <a:lnTo>
                        <a:pt x="16" y="52"/>
                      </a:lnTo>
                      <a:lnTo>
                        <a:pt x="16" y="30"/>
                      </a:lnTo>
                      <a:lnTo>
                        <a:pt x="8" y="30"/>
                      </a:lnTo>
                      <a:lnTo>
                        <a:pt x="0" y="38"/>
                      </a:lnTo>
                      <a:lnTo>
                        <a:pt x="0" y="23"/>
                      </a:lnTo>
                      <a:lnTo>
                        <a:pt x="16" y="23"/>
                      </a:lnTo>
                      <a:lnTo>
                        <a:pt x="30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" name="Freeform 227"/>
                <p:cNvSpPr>
                  <a:spLocks/>
                </p:cNvSpPr>
                <p:nvPr/>
              </p:nvSpPr>
              <p:spPr bwMode="auto">
                <a:xfrm>
                  <a:off x="4706280" y="3974051"/>
                  <a:ext cx="91996" cy="130851"/>
                </a:xfrm>
                <a:custGeom>
                  <a:avLst/>
                  <a:gdLst/>
                  <a:ahLst/>
                  <a:cxnLst>
                    <a:cxn ang="0">
                      <a:pos x="13" y="31"/>
                    </a:cxn>
                    <a:cxn ang="0">
                      <a:pos x="13" y="21"/>
                    </a:cxn>
                    <a:cxn ang="0">
                      <a:pos x="0" y="15"/>
                    </a:cxn>
                    <a:cxn ang="0">
                      <a:pos x="20" y="0"/>
                    </a:cxn>
                    <a:cxn ang="0">
                      <a:pos x="35" y="31"/>
                    </a:cxn>
                    <a:cxn ang="0">
                      <a:pos x="57" y="31"/>
                    </a:cxn>
                    <a:cxn ang="0">
                      <a:pos x="57" y="52"/>
                    </a:cxn>
                    <a:cxn ang="0">
                      <a:pos x="63" y="67"/>
                    </a:cxn>
                    <a:cxn ang="0">
                      <a:pos x="57" y="75"/>
                    </a:cxn>
                    <a:cxn ang="0">
                      <a:pos x="35" y="75"/>
                    </a:cxn>
                    <a:cxn ang="0">
                      <a:pos x="26" y="90"/>
                    </a:cxn>
                    <a:cxn ang="0">
                      <a:pos x="20" y="75"/>
                    </a:cxn>
                    <a:cxn ang="0">
                      <a:pos x="20" y="67"/>
                    </a:cxn>
                    <a:cxn ang="0">
                      <a:pos x="13" y="60"/>
                    </a:cxn>
                    <a:cxn ang="0">
                      <a:pos x="13" y="31"/>
                    </a:cxn>
                    <a:cxn ang="0">
                      <a:pos x="13" y="31"/>
                    </a:cxn>
                    <a:cxn ang="0">
                      <a:pos x="13" y="31"/>
                    </a:cxn>
                  </a:cxnLst>
                  <a:rect l="0" t="0" r="r" b="b"/>
                  <a:pathLst>
                    <a:path w="63" h="90">
                      <a:moveTo>
                        <a:pt x="13" y="31"/>
                      </a:moveTo>
                      <a:lnTo>
                        <a:pt x="13" y="21"/>
                      </a:lnTo>
                      <a:lnTo>
                        <a:pt x="0" y="15"/>
                      </a:lnTo>
                      <a:lnTo>
                        <a:pt x="20" y="0"/>
                      </a:lnTo>
                      <a:lnTo>
                        <a:pt x="35" y="31"/>
                      </a:lnTo>
                      <a:lnTo>
                        <a:pt x="57" y="31"/>
                      </a:lnTo>
                      <a:lnTo>
                        <a:pt x="57" y="52"/>
                      </a:lnTo>
                      <a:lnTo>
                        <a:pt x="63" y="67"/>
                      </a:lnTo>
                      <a:lnTo>
                        <a:pt x="57" y="75"/>
                      </a:lnTo>
                      <a:lnTo>
                        <a:pt x="35" y="75"/>
                      </a:lnTo>
                      <a:lnTo>
                        <a:pt x="26" y="90"/>
                      </a:lnTo>
                      <a:lnTo>
                        <a:pt x="20" y="75"/>
                      </a:lnTo>
                      <a:lnTo>
                        <a:pt x="20" y="67"/>
                      </a:lnTo>
                      <a:lnTo>
                        <a:pt x="13" y="60"/>
                      </a:lnTo>
                      <a:lnTo>
                        <a:pt x="13" y="3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" name="Freeform 228"/>
                <p:cNvSpPr>
                  <a:spLocks/>
                </p:cNvSpPr>
                <p:nvPr/>
              </p:nvSpPr>
              <p:spPr bwMode="auto">
                <a:xfrm>
                  <a:off x="4747167" y="4086001"/>
                  <a:ext cx="51109" cy="40709"/>
                </a:xfrm>
                <a:custGeom>
                  <a:avLst/>
                  <a:gdLst/>
                  <a:ahLst/>
                  <a:cxnLst>
                    <a:cxn ang="0">
                      <a:pos x="9" y="28"/>
                    </a:cxn>
                    <a:cxn ang="0">
                      <a:pos x="0" y="20"/>
                    </a:cxn>
                    <a:cxn ang="0">
                      <a:pos x="0" y="13"/>
                    </a:cxn>
                    <a:cxn ang="0">
                      <a:pos x="9" y="0"/>
                    </a:cxn>
                    <a:cxn ang="0">
                      <a:pos x="30" y="0"/>
                    </a:cxn>
                    <a:cxn ang="0">
                      <a:pos x="35" y="13"/>
                    </a:cxn>
                    <a:cxn ang="0">
                      <a:pos x="35" y="20"/>
                    </a:cxn>
                    <a:cxn ang="0">
                      <a:pos x="9" y="28"/>
                    </a:cxn>
                    <a:cxn ang="0">
                      <a:pos x="9" y="28"/>
                    </a:cxn>
                    <a:cxn ang="0">
                      <a:pos x="9" y="28"/>
                    </a:cxn>
                  </a:cxnLst>
                  <a:rect l="0" t="0" r="r" b="b"/>
                  <a:pathLst>
                    <a:path w="35" h="28">
                      <a:moveTo>
                        <a:pt x="9" y="28"/>
                      </a:moveTo>
                      <a:lnTo>
                        <a:pt x="0" y="20"/>
                      </a:lnTo>
                      <a:lnTo>
                        <a:pt x="0" y="13"/>
                      </a:lnTo>
                      <a:lnTo>
                        <a:pt x="9" y="0"/>
                      </a:lnTo>
                      <a:lnTo>
                        <a:pt x="30" y="0"/>
                      </a:lnTo>
                      <a:lnTo>
                        <a:pt x="35" y="13"/>
                      </a:lnTo>
                      <a:lnTo>
                        <a:pt x="35" y="20"/>
                      </a:lnTo>
                      <a:lnTo>
                        <a:pt x="9" y="2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9" name="Freeform 229"/>
                <p:cNvSpPr>
                  <a:spLocks/>
                </p:cNvSpPr>
                <p:nvPr/>
              </p:nvSpPr>
              <p:spPr bwMode="auto">
                <a:xfrm>
                  <a:off x="4652251" y="3992952"/>
                  <a:ext cx="73013" cy="75603"/>
                </a:xfrm>
                <a:custGeom>
                  <a:avLst/>
                  <a:gdLst/>
                  <a:ahLst/>
                  <a:cxnLst>
                    <a:cxn ang="0">
                      <a:pos x="10" y="17"/>
                    </a:cxn>
                    <a:cxn ang="0">
                      <a:pos x="22" y="45"/>
                    </a:cxn>
                    <a:cxn ang="0">
                      <a:pos x="28" y="52"/>
                    </a:cxn>
                    <a:cxn ang="0">
                      <a:pos x="37" y="45"/>
                    </a:cxn>
                    <a:cxn ang="0">
                      <a:pos x="50" y="45"/>
                    </a:cxn>
                    <a:cxn ang="0">
                      <a:pos x="50" y="17"/>
                    </a:cxn>
                    <a:cxn ang="0">
                      <a:pos x="37" y="17"/>
                    </a:cxn>
                    <a:cxn ang="0">
                      <a:pos x="37" y="8"/>
                    </a:cxn>
                    <a:cxn ang="0">
                      <a:pos x="15" y="0"/>
                    </a:cxn>
                    <a:cxn ang="0">
                      <a:pos x="10" y="8"/>
                    </a:cxn>
                    <a:cxn ang="0">
                      <a:pos x="10" y="0"/>
                    </a:cxn>
                    <a:cxn ang="0">
                      <a:pos x="0" y="8"/>
                    </a:cxn>
                    <a:cxn ang="0">
                      <a:pos x="10" y="17"/>
                    </a:cxn>
                    <a:cxn ang="0">
                      <a:pos x="10" y="17"/>
                    </a:cxn>
                    <a:cxn ang="0">
                      <a:pos x="10" y="17"/>
                    </a:cxn>
                  </a:cxnLst>
                  <a:rect l="0" t="0" r="r" b="b"/>
                  <a:pathLst>
                    <a:path w="50" h="52">
                      <a:moveTo>
                        <a:pt x="10" y="17"/>
                      </a:moveTo>
                      <a:lnTo>
                        <a:pt x="22" y="45"/>
                      </a:lnTo>
                      <a:lnTo>
                        <a:pt x="28" y="52"/>
                      </a:lnTo>
                      <a:lnTo>
                        <a:pt x="37" y="45"/>
                      </a:lnTo>
                      <a:lnTo>
                        <a:pt x="50" y="45"/>
                      </a:lnTo>
                      <a:lnTo>
                        <a:pt x="50" y="17"/>
                      </a:lnTo>
                      <a:lnTo>
                        <a:pt x="37" y="17"/>
                      </a:lnTo>
                      <a:lnTo>
                        <a:pt x="37" y="8"/>
                      </a:lnTo>
                      <a:lnTo>
                        <a:pt x="15" y="0"/>
                      </a:lnTo>
                      <a:lnTo>
                        <a:pt x="10" y="8"/>
                      </a:lnTo>
                      <a:lnTo>
                        <a:pt x="10" y="0"/>
                      </a:lnTo>
                      <a:lnTo>
                        <a:pt x="0" y="8"/>
                      </a:lnTo>
                      <a:lnTo>
                        <a:pt x="10" y="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0" name="Freeform 230"/>
                <p:cNvSpPr>
                  <a:spLocks/>
                </p:cNvSpPr>
                <p:nvPr/>
              </p:nvSpPr>
              <p:spPr bwMode="auto">
                <a:xfrm>
                  <a:off x="4576317" y="3819938"/>
                  <a:ext cx="129963" cy="75603"/>
                </a:xfrm>
                <a:custGeom>
                  <a:avLst/>
                  <a:gdLst/>
                  <a:ahLst/>
                  <a:cxnLst>
                    <a:cxn ang="0">
                      <a:pos x="89" y="37"/>
                    </a:cxn>
                    <a:cxn ang="0">
                      <a:pos x="75" y="15"/>
                    </a:cxn>
                    <a:cxn ang="0">
                      <a:pos x="69" y="15"/>
                    </a:cxn>
                    <a:cxn ang="0">
                      <a:pos x="42" y="0"/>
                    </a:cxn>
                    <a:cxn ang="0">
                      <a:pos x="32" y="0"/>
                    </a:cxn>
                    <a:cxn ang="0">
                      <a:pos x="20" y="8"/>
                    </a:cxn>
                    <a:cxn ang="0">
                      <a:pos x="0" y="15"/>
                    </a:cxn>
                    <a:cxn ang="0">
                      <a:pos x="12" y="37"/>
                    </a:cxn>
                    <a:cxn ang="0">
                      <a:pos x="27" y="52"/>
                    </a:cxn>
                    <a:cxn ang="0">
                      <a:pos x="42" y="52"/>
                    </a:cxn>
                    <a:cxn ang="0">
                      <a:pos x="42" y="45"/>
                    </a:cxn>
                    <a:cxn ang="0">
                      <a:pos x="69" y="52"/>
                    </a:cxn>
                    <a:cxn ang="0">
                      <a:pos x="89" y="37"/>
                    </a:cxn>
                    <a:cxn ang="0">
                      <a:pos x="89" y="37"/>
                    </a:cxn>
                    <a:cxn ang="0">
                      <a:pos x="89" y="37"/>
                    </a:cxn>
                  </a:cxnLst>
                  <a:rect l="0" t="0" r="r" b="b"/>
                  <a:pathLst>
                    <a:path w="89" h="52">
                      <a:moveTo>
                        <a:pt x="89" y="37"/>
                      </a:moveTo>
                      <a:lnTo>
                        <a:pt x="75" y="15"/>
                      </a:lnTo>
                      <a:lnTo>
                        <a:pt x="69" y="15"/>
                      </a:lnTo>
                      <a:lnTo>
                        <a:pt x="42" y="0"/>
                      </a:lnTo>
                      <a:lnTo>
                        <a:pt x="32" y="0"/>
                      </a:lnTo>
                      <a:lnTo>
                        <a:pt x="20" y="8"/>
                      </a:lnTo>
                      <a:lnTo>
                        <a:pt x="0" y="15"/>
                      </a:lnTo>
                      <a:lnTo>
                        <a:pt x="12" y="37"/>
                      </a:lnTo>
                      <a:lnTo>
                        <a:pt x="27" y="52"/>
                      </a:lnTo>
                      <a:lnTo>
                        <a:pt x="42" y="52"/>
                      </a:lnTo>
                      <a:lnTo>
                        <a:pt x="42" y="45"/>
                      </a:lnTo>
                      <a:lnTo>
                        <a:pt x="69" y="52"/>
                      </a:lnTo>
                      <a:lnTo>
                        <a:pt x="89" y="3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1" name="Freeform 231"/>
                <p:cNvSpPr>
                  <a:spLocks/>
                </p:cNvSpPr>
                <p:nvPr/>
              </p:nvSpPr>
              <p:spPr bwMode="auto">
                <a:xfrm>
                  <a:off x="4674154" y="3870825"/>
                  <a:ext cx="115361" cy="58156"/>
                </a:xfrm>
                <a:custGeom>
                  <a:avLst/>
                  <a:gdLst/>
                  <a:ahLst/>
                  <a:cxnLst>
                    <a:cxn ang="0">
                      <a:pos x="79" y="10"/>
                    </a:cxn>
                    <a:cxn ang="0">
                      <a:pos x="57" y="0"/>
                    </a:cxn>
                    <a:cxn ang="0">
                      <a:pos x="42" y="10"/>
                    </a:cxn>
                    <a:cxn ang="0">
                      <a:pos x="35" y="0"/>
                    </a:cxn>
                    <a:cxn ang="0">
                      <a:pos x="22" y="0"/>
                    </a:cxn>
                    <a:cxn ang="0">
                      <a:pos x="0" y="18"/>
                    </a:cxn>
                    <a:cxn ang="0">
                      <a:pos x="0" y="40"/>
                    </a:cxn>
                    <a:cxn ang="0">
                      <a:pos x="13" y="40"/>
                    </a:cxn>
                    <a:cxn ang="0">
                      <a:pos x="48" y="18"/>
                    </a:cxn>
                    <a:cxn ang="0">
                      <a:pos x="64" y="25"/>
                    </a:cxn>
                    <a:cxn ang="0">
                      <a:pos x="79" y="10"/>
                    </a:cxn>
                    <a:cxn ang="0">
                      <a:pos x="79" y="10"/>
                    </a:cxn>
                    <a:cxn ang="0">
                      <a:pos x="79" y="10"/>
                    </a:cxn>
                  </a:cxnLst>
                  <a:rect l="0" t="0" r="r" b="b"/>
                  <a:pathLst>
                    <a:path w="79" h="40">
                      <a:moveTo>
                        <a:pt x="79" y="10"/>
                      </a:moveTo>
                      <a:lnTo>
                        <a:pt x="57" y="0"/>
                      </a:lnTo>
                      <a:lnTo>
                        <a:pt x="42" y="10"/>
                      </a:lnTo>
                      <a:lnTo>
                        <a:pt x="35" y="0"/>
                      </a:lnTo>
                      <a:lnTo>
                        <a:pt x="22" y="0"/>
                      </a:lnTo>
                      <a:lnTo>
                        <a:pt x="0" y="18"/>
                      </a:lnTo>
                      <a:lnTo>
                        <a:pt x="0" y="40"/>
                      </a:lnTo>
                      <a:lnTo>
                        <a:pt x="13" y="40"/>
                      </a:lnTo>
                      <a:lnTo>
                        <a:pt x="48" y="18"/>
                      </a:lnTo>
                      <a:lnTo>
                        <a:pt x="64" y="25"/>
                      </a:lnTo>
                      <a:lnTo>
                        <a:pt x="79" y="1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2" name="Freeform 232"/>
                <p:cNvSpPr>
                  <a:spLocks/>
                </p:cNvSpPr>
                <p:nvPr/>
              </p:nvSpPr>
              <p:spPr bwMode="auto">
                <a:xfrm>
                  <a:off x="4468258" y="3942065"/>
                  <a:ext cx="83235" cy="53794"/>
                </a:xfrm>
                <a:custGeom>
                  <a:avLst/>
                  <a:gdLst/>
                  <a:ahLst/>
                  <a:cxnLst>
                    <a:cxn ang="0">
                      <a:pos x="14" y="37"/>
                    </a:cxn>
                    <a:cxn ang="0">
                      <a:pos x="29" y="20"/>
                    </a:cxn>
                    <a:cxn ang="0">
                      <a:pos x="42" y="20"/>
                    </a:cxn>
                    <a:cxn ang="0">
                      <a:pos x="42" y="15"/>
                    </a:cxn>
                    <a:cxn ang="0">
                      <a:pos x="50" y="20"/>
                    </a:cxn>
                    <a:cxn ang="0">
                      <a:pos x="57" y="6"/>
                    </a:cxn>
                    <a:cxn ang="0">
                      <a:pos x="50" y="6"/>
                    </a:cxn>
                    <a:cxn ang="0">
                      <a:pos x="42" y="0"/>
                    </a:cxn>
                    <a:cxn ang="0">
                      <a:pos x="9" y="0"/>
                    </a:cxn>
                    <a:cxn ang="0">
                      <a:pos x="0" y="15"/>
                    </a:cxn>
                    <a:cxn ang="0">
                      <a:pos x="0" y="20"/>
                    </a:cxn>
                    <a:cxn ang="0">
                      <a:pos x="9" y="15"/>
                    </a:cxn>
                    <a:cxn ang="0">
                      <a:pos x="9" y="37"/>
                    </a:cxn>
                    <a:cxn ang="0">
                      <a:pos x="14" y="37"/>
                    </a:cxn>
                    <a:cxn ang="0">
                      <a:pos x="14" y="37"/>
                    </a:cxn>
                  </a:cxnLst>
                  <a:rect l="0" t="0" r="r" b="b"/>
                  <a:pathLst>
                    <a:path w="57" h="37">
                      <a:moveTo>
                        <a:pt x="14" y="37"/>
                      </a:moveTo>
                      <a:lnTo>
                        <a:pt x="29" y="20"/>
                      </a:lnTo>
                      <a:lnTo>
                        <a:pt x="42" y="20"/>
                      </a:lnTo>
                      <a:lnTo>
                        <a:pt x="42" y="15"/>
                      </a:lnTo>
                      <a:lnTo>
                        <a:pt x="50" y="20"/>
                      </a:lnTo>
                      <a:lnTo>
                        <a:pt x="57" y="6"/>
                      </a:lnTo>
                      <a:lnTo>
                        <a:pt x="50" y="6"/>
                      </a:lnTo>
                      <a:lnTo>
                        <a:pt x="42" y="0"/>
                      </a:lnTo>
                      <a:lnTo>
                        <a:pt x="9" y="0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9" y="15"/>
                      </a:lnTo>
                      <a:lnTo>
                        <a:pt x="9" y="37"/>
                      </a:lnTo>
                      <a:lnTo>
                        <a:pt x="14" y="3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3" name="Freeform 233"/>
                <p:cNvSpPr>
                  <a:spLocks/>
                </p:cNvSpPr>
                <p:nvPr/>
              </p:nvSpPr>
              <p:spPr bwMode="auto">
                <a:xfrm>
                  <a:off x="4608443" y="3946427"/>
                  <a:ext cx="55490" cy="46525"/>
                </a:xfrm>
                <a:custGeom>
                  <a:avLst/>
                  <a:gdLst/>
                  <a:ahLst/>
                  <a:cxnLst>
                    <a:cxn ang="0">
                      <a:pos x="38" y="10"/>
                    </a:cxn>
                    <a:cxn ang="0">
                      <a:pos x="30" y="10"/>
                    </a:cxn>
                    <a:cxn ang="0">
                      <a:pos x="15" y="32"/>
                    </a:cxn>
                    <a:cxn ang="0">
                      <a:pos x="0" y="32"/>
                    </a:cxn>
                    <a:cxn ang="0">
                      <a:pos x="0" y="10"/>
                    </a:cxn>
                    <a:cxn ang="0">
                      <a:pos x="38" y="0"/>
                    </a:cxn>
                    <a:cxn ang="0">
                      <a:pos x="38" y="10"/>
                    </a:cxn>
                    <a:cxn ang="0">
                      <a:pos x="38" y="10"/>
                    </a:cxn>
                    <a:cxn ang="0">
                      <a:pos x="38" y="10"/>
                    </a:cxn>
                  </a:cxnLst>
                  <a:rect l="0" t="0" r="r" b="b"/>
                  <a:pathLst>
                    <a:path w="38" h="32">
                      <a:moveTo>
                        <a:pt x="38" y="10"/>
                      </a:moveTo>
                      <a:lnTo>
                        <a:pt x="30" y="10"/>
                      </a:lnTo>
                      <a:lnTo>
                        <a:pt x="15" y="32"/>
                      </a:lnTo>
                      <a:lnTo>
                        <a:pt x="0" y="32"/>
                      </a:lnTo>
                      <a:lnTo>
                        <a:pt x="0" y="10"/>
                      </a:lnTo>
                      <a:lnTo>
                        <a:pt x="38" y="0"/>
                      </a:lnTo>
                      <a:lnTo>
                        <a:pt x="38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4" name="Freeform 234"/>
                <p:cNvSpPr>
                  <a:spLocks/>
                </p:cNvSpPr>
                <p:nvPr/>
              </p:nvSpPr>
              <p:spPr bwMode="auto">
                <a:xfrm>
                  <a:off x="4691678" y="4064193"/>
                  <a:ext cx="43808" cy="40709"/>
                </a:xfrm>
                <a:custGeom>
                  <a:avLst/>
                  <a:gdLst/>
                  <a:ahLst/>
                  <a:cxnLst>
                    <a:cxn ang="0">
                      <a:pos x="0" y="13"/>
                    </a:cxn>
                    <a:cxn ang="0">
                      <a:pos x="21" y="28"/>
                    </a:cxn>
                    <a:cxn ang="0">
                      <a:pos x="21" y="13"/>
                    </a:cxn>
                    <a:cxn ang="0">
                      <a:pos x="30" y="13"/>
                    </a:cxn>
                    <a:cxn ang="0">
                      <a:pos x="30" y="6"/>
                    </a:cxn>
                    <a:cxn ang="0">
                      <a:pos x="21" y="0"/>
                    </a:cxn>
                    <a:cxn ang="0">
                      <a:pos x="8" y="0"/>
                    </a:cxn>
                    <a:cxn ang="0">
                      <a:pos x="0" y="6"/>
                    </a:cxn>
                    <a:cxn ang="0">
                      <a:pos x="0" y="13"/>
                    </a:cxn>
                    <a:cxn ang="0">
                      <a:pos x="0" y="13"/>
                    </a:cxn>
                    <a:cxn ang="0">
                      <a:pos x="0" y="13"/>
                    </a:cxn>
                  </a:cxnLst>
                  <a:rect l="0" t="0" r="r" b="b"/>
                  <a:pathLst>
                    <a:path w="30" h="28">
                      <a:moveTo>
                        <a:pt x="0" y="13"/>
                      </a:moveTo>
                      <a:lnTo>
                        <a:pt x="21" y="28"/>
                      </a:lnTo>
                      <a:lnTo>
                        <a:pt x="21" y="13"/>
                      </a:lnTo>
                      <a:lnTo>
                        <a:pt x="30" y="13"/>
                      </a:lnTo>
                      <a:lnTo>
                        <a:pt x="30" y="6"/>
                      </a:lnTo>
                      <a:lnTo>
                        <a:pt x="21" y="0"/>
                      </a:lnTo>
                      <a:lnTo>
                        <a:pt x="8" y="0"/>
                      </a:lnTo>
                      <a:lnTo>
                        <a:pt x="0" y="6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275" name="Gruppieren 274"/>
            <p:cNvGrpSpPr/>
            <p:nvPr userDrawn="1"/>
          </p:nvGrpSpPr>
          <p:grpSpPr>
            <a:xfrm>
              <a:off x="4101002" y="4379148"/>
              <a:ext cx="194782" cy="332899"/>
              <a:chOff x="3960813" y="4238625"/>
              <a:chExt cx="261938" cy="447676"/>
            </a:xfrm>
          </p:grpSpPr>
          <p:sp>
            <p:nvSpPr>
              <p:cNvPr id="277" name="Oval 547"/>
              <p:cNvSpPr>
                <a:spLocks noChangeArrowheads="1"/>
              </p:cNvSpPr>
              <p:nvPr userDrawn="1"/>
            </p:nvSpPr>
            <p:spPr bwMode="auto">
              <a:xfrm>
                <a:off x="4146551" y="4351338"/>
                <a:ext cx="74613" cy="730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 algn="ctr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278" name="Oval 548"/>
              <p:cNvSpPr>
                <a:spLocks noChangeArrowheads="1"/>
              </p:cNvSpPr>
              <p:nvPr userDrawn="1"/>
            </p:nvSpPr>
            <p:spPr bwMode="auto">
              <a:xfrm>
                <a:off x="4146551" y="4611688"/>
                <a:ext cx="74613" cy="7461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 algn="ctr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279" name="Oval 549"/>
              <p:cNvSpPr>
                <a:spLocks noChangeArrowheads="1"/>
              </p:cNvSpPr>
              <p:nvPr userDrawn="1"/>
            </p:nvSpPr>
            <p:spPr bwMode="auto">
              <a:xfrm>
                <a:off x="4073526" y="4462463"/>
                <a:ext cx="73025" cy="7461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 algn="ctr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280" name="Oval 550"/>
              <p:cNvSpPr>
                <a:spLocks noChangeArrowheads="1"/>
              </p:cNvSpPr>
              <p:nvPr userDrawn="1"/>
            </p:nvSpPr>
            <p:spPr bwMode="auto">
              <a:xfrm>
                <a:off x="3960813" y="4462463"/>
                <a:ext cx="74613" cy="7461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 algn="ctr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281" name="Oval 551"/>
              <p:cNvSpPr>
                <a:spLocks noChangeArrowheads="1"/>
              </p:cNvSpPr>
              <p:nvPr userDrawn="1"/>
            </p:nvSpPr>
            <p:spPr bwMode="auto">
              <a:xfrm>
                <a:off x="4073526" y="4575175"/>
                <a:ext cx="73025" cy="730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 algn="ctr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283" name="Oval 552"/>
              <p:cNvSpPr>
                <a:spLocks noChangeArrowheads="1"/>
              </p:cNvSpPr>
              <p:nvPr userDrawn="1"/>
            </p:nvSpPr>
            <p:spPr bwMode="auto">
              <a:xfrm>
                <a:off x="4148138" y="4238625"/>
                <a:ext cx="74613" cy="7461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 algn="ctr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284" name="Oval 553"/>
              <p:cNvSpPr>
                <a:spLocks noChangeArrowheads="1"/>
              </p:cNvSpPr>
              <p:nvPr userDrawn="1"/>
            </p:nvSpPr>
            <p:spPr bwMode="auto">
              <a:xfrm>
                <a:off x="4094163" y="4389438"/>
                <a:ext cx="74613" cy="730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 algn="ctr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</p:grpSp>
      </p:grpSp>
      <p:sp>
        <p:nvSpPr>
          <p:cNvPr id="285" name="Oval 552"/>
          <p:cNvSpPr>
            <a:spLocks noChangeArrowheads="1"/>
          </p:cNvSpPr>
          <p:nvPr userDrawn="1"/>
        </p:nvSpPr>
        <p:spPr bwMode="auto">
          <a:xfrm>
            <a:off x="2582240" y="4421505"/>
            <a:ext cx="55484" cy="55483"/>
          </a:xfrm>
          <a:prstGeom prst="ellipse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de-DE"/>
          </a:p>
        </p:txBody>
      </p:sp>
      <p:sp>
        <p:nvSpPr>
          <p:cNvPr id="286" name="Oval 552"/>
          <p:cNvSpPr>
            <a:spLocks noChangeArrowheads="1"/>
          </p:cNvSpPr>
          <p:nvPr userDrawn="1"/>
        </p:nvSpPr>
        <p:spPr bwMode="auto">
          <a:xfrm>
            <a:off x="6740436" y="4300933"/>
            <a:ext cx="55484" cy="55483"/>
          </a:xfrm>
          <a:prstGeom prst="ellipse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de-DE"/>
          </a:p>
        </p:txBody>
      </p:sp>
      <p:sp>
        <p:nvSpPr>
          <p:cNvPr id="288" name="Textplatzhalter 275"/>
          <p:cNvSpPr>
            <a:spLocks noGrp="1"/>
          </p:cNvSpPr>
          <p:nvPr>
            <p:ph type="body" sz="quarter" idx="13"/>
          </p:nvPr>
        </p:nvSpPr>
        <p:spPr>
          <a:xfrm>
            <a:off x="250825" y="6249643"/>
            <a:ext cx="1908000" cy="185737"/>
          </a:xfr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  <a:lumOff val="50000"/>
                </a:schemeClr>
              </a:gs>
            </a:gsLst>
            <a:lin ang="16200000" scaled="1"/>
            <a:tileRect/>
          </a:gradFill>
          <a:ln w="6350">
            <a:noFill/>
            <a:miter lim="800000"/>
            <a:headEnd/>
            <a:tailEnd/>
          </a:ln>
        </p:spPr>
        <p:txBody>
          <a:bodyPr lIns="36000" anchor="ctr" anchorCtr="0"/>
          <a:lstStyle>
            <a:lvl1pPr>
              <a:defRPr lang="de-DE" sz="9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89" name="Textplatzhalter 275"/>
          <p:cNvSpPr>
            <a:spLocks noGrp="1"/>
          </p:cNvSpPr>
          <p:nvPr>
            <p:ph type="body" sz="quarter" idx="14"/>
          </p:nvPr>
        </p:nvSpPr>
        <p:spPr>
          <a:xfrm>
            <a:off x="250825" y="6052448"/>
            <a:ext cx="1908000" cy="185737"/>
          </a:xfr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txBody>
          <a:bodyPr lIns="36000" rIns="36000" anchor="ctr" anchorCtr="0"/>
          <a:lstStyle>
            <a:lvl1pPr>
              <a:defRPr sz="900">
                <a:solidFill>
                  <a:schemeClr val="bg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90" name="Textplatzhalter 275"/>
          <p:cNvSpPr>
            <a:spLocks noGrp="1"/>
          </p:cNvSpPr>
          <p:nvPr>
            <p:ph type="body" sz="quarter" idx="15"/>
          </p:nvPr>
        </p:nvSpPr>
        <p:spPr>
          <a:xfrm>
            <a:off x="250825" y="6446838"/>
            <a:ext cx="1908000" cy="185737"/>
          </a:xfr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6350">
            <a:noFill/>
            <a:miter lim="800000"/>
            <a:headEnd/>
            <a:tailEnd/>
          </a:ln>
        </p:spPr>
        <p:txBody>
          <a:bodyPr lIns="36000" anchor="ctr" anchorCtr="0"/>
          <a:lstStyle>
            <a:lvl1pPr>
              <a:defRPr lang="de-DE" sz="90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37393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4800" y="2088000"/>
            <a:ext cx="8604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847888" y="545514"/>
            <a:ext cx="1008112" cy="180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>
              <a:defRPr lang="de-DE"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F8ABA0EE-33D2-4E8B-B1CE-04D77BAD059B}" type="datetime1">
              <a:rPr lang="de-DE" smtClean="0"/>
              <a:t>15.01.2016</a:t>
            </a:fld>
            <a:endParaRPr lang="de-DE"/>
          </a:p>
        </p:txBody>
      </p:sp>
      <p:sp>
        <p:nvSpPr>
          <p:cNvPr id="5" name="Fußzeilenplatzhalter 4"/>
          <p:cNvSpPr>
            <a:spLocks noGrp="1" noChangeAspect="1"/>
          </p:cNvSpPr>
          <p:nvPr>
            <p:ph type="ftr" sz="quarter" idx="3"/>
          </p:nvPr>
        </p:nvSpPr>
        <p:spPr>
          <a:xfrm rot="-5400000">
            <a:off x="6732000" y="4230000"/>
            <a:ext cx="45360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48000" y="342000"/>
            <a:ext cx="1008000" cy="180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reihandform 6"/>
          <p:cNvSpPr>
            <a:spLocks/>
          </p:cNvSpPr>
          <p:nvPr/>
        </p:nvSpPr>
        <p:spPr bwMode="auto">
          <a:xfrm>
            <a:off x="0" y="0"/>
            <a:ext cx="7824788" cy="1004400"/>
          </a:xfrm>
          <a:custGeom>
            <a:avLst/>
            <a:gdLst>
              <a:gd name="connsiteX0" fmla="*/ 0 w 7822787"/>
              <a:gd name="connsiteY0" fmla="*/ 0 h 1004400"/>
              <a:gd name="connsiteX1" fmla="*/ 7822787 w 7822787"/>
              <a:gd name="connsiteY1" fmla="*/ 0 h 1004400"/>
              <a:gd name="connsiteX2" fmla="*/ 7621342 w 7822787"/>
              <a:gd name="connsiteY2" fmla="*/ 1004400 h 1004400"/>
              <a:gd name="connsiteX3" fmla="*/ 0 w 7822787"/>
              <a:gd name="connsiteY3" fmla="*/ 1004400 h 100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2787" h="1004400">
                <a:moveTo>
                  <a:pt x="0" y="0"/>
                </a:moveTo>
                <a:lnTo>
                  <a:pt x="7822787" y="0"/>
                </a:lnTo>
                <a:lnTo>
                  <a:pt x="7621342" y="1004400"/>
                </a:lnTo>
                <a:lnTo>
                  <a:pt x="0" y="1004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wrap="square" anchor="ctr">
            <a:noAutofit/>
          </a:bodyPr>
          <a:lstStyle/>
          <a:p>
            <a:endParaRPr lang="de-DE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47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/>
        </p:nvPicPr>
        <p:blipFill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uppieren 42"/>
          <p:cNvGrpSpPr/>
          <p:nvPr/>
        </p:nvGrpSpPr>
        <p:grpSpPr>
          <a:xfrm>
            <a:off x="-1941549" y="-459393"/>
            <a:ext cx="10801387" cy="7079268"/>
            <a:chOff x="-1944724" y="-459393"/>
            <a:chExt cx="10801387" cy="7079268"/>
          </a:xfrm>
        </p:grpSpPr>
        <p:grpSp>
          <p:nvGrpSpPr>
            <p:cNvPr id="44" name="Gruppieren 43"/>
            <p:cNvGrpSpPr/>
            <p:nvPr userDrawn="1"/>
          </p:nvGrpSpPr>
          <p:grpSpPr>
            <a:xfrm>
              <a:off x="-1944724" y="-459393"/>
              <a:ext cx="10801387" cy="7079268"/>
              <a:chOff x="-1944724" y="-459393"/>
              <a:chExt cx="10801387" cy="7079268"/>
            </a:xfrm>
          </p:grpSpPr>
          <p:grpSp>
            <p:nvGrpSpPr>
              <p:cNvPr id="46" name="Gruppieren 45"/>
              <p:cNvGrpSpPr/>
              <p:nvPr userDrawn="1"/>
            </p:nvGrpSpPr>
            <p:grpSpPr>
              <a:xfrm>
                <a:off x="-624143" y="910639"/>
                <a:ext cx="521275" cy="1681381"/>
                <a:chOff x="894544" y="1223472"/>
                <a:chExt cx="521275" cy="1563441"/>
              </a:xfrm>
            </p:grpSpPr>
            <p:sp>
              <p:nvSpPr>
                <p:cNvPr id="63" name="Linientext 05,60"/>
                <p:cNvSpPr txBox="1"/>
                <p:nvPr userDrawn="1"/>
              </p:nvSpPr>
              <p:spPr>
                <a:xfrm>
                  <a:off x="894544" y="1827842"/>
                  <a:ext cx="521275" cy="28664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0" tIns="0" rIns="0" bIns="0" rtlCol="0" anchor="t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00000"/>
                    </a:lnSpc>
                  </a:pPr>
                  <a:r>
                    <a:rPr lang="de-DE" sz="90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04,20</a:t>
                  </a:r>
                </a:p>
                <a:p>
                  <a:pPr algn="l">
                    <a:lnSpc>
                      <a:spcPct val="100000"/>
                    </a:lnSpc>
                  </a:pPr>
                  <a:r>
                    <a:rPr lang="de-DE" sz="90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05,28 cm</a:t>
                  </a:r>
                  <a:endParaRPr lang="de-DE" sz="90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4" name="Linientext 05,60"/>
                <p:cNvSpPr txBox="1"/>
                <p:nvPr userDrawn="1"/>
              </p:nvSpPr>
              <p:spPr>
                <a:xfrm>
                  <a:off x="894544" y="2426913"/>
                  <a:ext cx="521275" cy="36000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0" tIns="0" rIns="0" bIns="0" rtlCol="0" anchor="t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00000"/>
                    </a:lnSpc>
                  </a:pPr>
                  <a:r>
                    <a:rPr lang="de-DE" sz="90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03,70</a:t>
                  </a:r>
                </a:p>
                <a:p>
                  <a:pPr algn="l">
                    <a:lnSpc>
                      <a:spcPct val="100000"/>
                    </a:lnSpc>
                  </a:pPr>
                  <a:r>
                    <a:rPr lang="de-DE" sz="90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05,82</a:t>
                  </a:r>
                  <a:r>
                    <a:rPr lang="de-DE" sz="90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 cm</a:t>
                  </a:r>
                  <a:endParaRPr lang="de-DE" sz="90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5" name="Linientext 05,60"/>
                <p:cNvSpPr txBox="1"/>
                <p:nvPr userDrawn="1"/>
              </p:nvSpPr>
              <p:spPr>
                <a:xfrm>
                  <a:off x="894544" y="1223472"/>
                  <a:ext cx="521275" cy="28664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0" tIns="0" rIns="0" bIns="0" rtlCol="0" anchor="t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00000"/>
                    </a:lnSpc>
                  </a:pPr>
                  <a:r>
                    <a:rPr lang="de-DE" sz="90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06,00</a:t>
                  </a:r>
                </a:p>
                <a:p>
                  <a:pPr algn="l">
                    <a:lnSpc>
                      <a:spcPct val="100000"/>
                    </a:lnSpc>
                  </a:pPr>
                  <a:r>
                    <a:rPr lang="de-DE" sz="90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03,50</a:t>
                  </a:r>
                  <a:r>
                    <a:rPr lang="de-DE" sz="90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 cm</a:t>
                  </a:r>
                </a:p>
                <a:p>
                  <a:pPr algn="l">
                    <a:lnSpc>
                      <a:spcPct val="100000"/>
                    </a:lnSpc>
                  </a:pPr>
                  <a:endParaRPr lang="de-DE" sz="500" baseline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grpSp>
            <p:nvGrpSpPr>
              <p:cNvPr id="48" name="Gruppieren 47"/>
              <p:cNvGrpSpPr/>
              <p:nvPr userDrawn="1"/>
            </p:nvGrpSpPr>
            <p:grpSpPr>
              <a:xfrm>
                <a:off x="-1944724" y="1267318"/>
                <a:ext cx="1872724" cy="5352557"/>
                <a:chOff x="-1944724" y="1267318"/>
                <a:chExt cx="1872724" cy="5352557"/>
              </a:xfrm>
            </p:grpSpPr>
            <p:grpSp>
              <p:nvGrpSpPr>
                <p:cNvPr id="56" name="Gruppieren 55"/>
                <p:cNvGrpSpPr/>
                <p:nvPr userDrawn="1"/>
              </p:nvGrpSpPr>
              <p:grpSpPr>
                <a:xfrm>
                  <a:off x="-606142" y="1267318"/>
                  <a:ext cx="485276" cy="5352557"/>
                  <a:chOff x="10763999" y="1555131"/>
                  <a:chExt cx="485276" cy="4977102"/>
                </a:xfrm>
              </p:grpSpPr>
              <p:cxnSp>
                <p:nvCxnSpPr>
                  <p:cNvPr id="58" name="Hilfslinie 06,20"/>
                  <p:cNvCxnSpPr/>
                  <p:nvPr userDrawn="1"/>
                </p:nvCxnSpPr>
                <p:spPr>
                  <a:xfrm>
                    <a:off x="10763999" y="6532233"/>
                    <a:ext cx="468000" cy="0"/>
                  </a:xfrm>
                  <a:prstGeom prst="line">
                    <a:avLst/>
                  </a:prstGeom>
                  <a:ln w="0" cap="sq">
                    <a:solidFill>
                      <a:schemeClr val="tx1"/>
                    </a:solidFill>
                    <a:miter lim="800000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" name="Linientext 06,20"/>
                  <p:cNvSpPr txBox="1"/>
                  <p:nvPr userDrawn="1"/>
                </p:nvSpPr>
                <p:spPr>
                  <a:xfrm>
                    <a:off x="10763999" y="6136569"/>
                    <a:ext cx="485275" cy="3600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lIns="0" tIns="0" rIns="0" bIns="0" rtlCol="0" anchor="b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>
                      <a:lnSpc>
                        <a:spcPct val="100000"/>
                      </a:lnSpc>
                    </a:pPr>
                    <a:r>
                      <a:rPr lang="de-DE" sz="90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</a:rPr>
                      <a:t>08,60</a:t>
                    </a:r>
                  </a:p>
                  <a:p>
                    <a:pPr algn="l">
                      <a:lnSpc>
                        <a:spcPct val="100000"/>
                      </a:lnSpc>
                    </a:pPr>
                    <a:r>
                      <a:rPr lang="de-DE" sz="90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</a:rPr>
                      <a:t>18,39 cm</a:t>
                    </a:r>
                  </a:p>
                </p:txBody>
              </p:sp>
              <p:cxnSp>
                <p:nvCxnSpPr>
                  <p:cNvPr id="60" name="Hilfslinie 05,60"/>
                  <p:cNvCxnSpPr/>
                  <p:nvPr userDrawn="1"/>
                </p:nvCxnSpPr>
                <p:spPr>
                  <a:xfrm>
                    <a:off x="10781275" y="1555131"/>
                    <a:ext cx="468000" cy="0"/>
                  </a:xfrm>
                  <a:prstGeom prst="line">
                    <a:avLst/>
                  </a:prstGeom>
                  <a:ln w="0" cap="sq">
                    <a:solidFill>
                      <a:schemeClr val="tx1"/>
                    </a:solidFill>
                    <a:miter lim="800000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Hilfslinie 05,60"/>
                  <p:cNvCxnSpPr/>
                  <p:nvPr userDrawn="1"/>
                </p:nvCxnSpPr>
                <p:spPr>
                  <a:xfrm>
                    <a:off x="10781275" y="2327315"/>
                    <a:ext cx="468000" cy="0"/>
                  </a:xfrm>
                  <a:prstGeom prst="line">
                    <a:avLst/>
                  </a:prstGeom>
                  <a:ln w="0" cap="sq">
                    <a:solidFill>
                      <a:schemeClr val="tx1"/>
                    </a:solidFill>
                    <a:miter lim="800000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Hilfslinie 05,60"/>
                  <p:cNvCxnSpPr/>
                  <p:nvPr userDrawn="1"/>
                </p:nvCxnSpPr>
                <p:spPr>
                  <a:xfrm>
                    <a:off x="10781275" y="2150872"/>
                    <a:ext cx="468000" cy="0"/>
                  </a:xfrm>
                  <a:prstGeom prst="line">
                    <a:avLst/>
                  </a:prstGeom>
                  <a:ln w="0" cap="sq">
                    <a:solidFill>
                      <a:schemeClr val="tx1"/>
                    </a:solidFill>
                    <a:miter lim="800000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7" name="Regieanweisung // Allgemein"/>
                <p:cNvSpPr txBox="1"/>
                <p:nvPr userDrawn="1"/>
              </p:nvSpPr>
              <p:spPr>
                <a:xfrm rot="10800000" flipH="1" flipV="1">
                  <a:off x="-1944724" y="2736685"/>
                  <a:ext cx="1872724" cy="180000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0" tIns="0" rIns="0" bIns="0" rtlCol="0" anchor="t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900" b="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Folie in Ursprungsform </a:t>
                  </a:r>
                </a:p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900" b="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bringen über Menu:</a:t>
                  </a:r>
                </a:p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900" b="1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Start // Folien // Zurücksetzen</a:t>
                  </a:r>
                </a:p>
                <a:p>
                  <a:pPr indent="0" algn="r">
                    <a:lnSpc>
                      <a:spcPct val="100000"/>
                    </a:lnSpc>
                    <a:spcBef>
                      <a:spcPts val="900"/>
                    </a:spcBef>
                    <a:spcAft>
                      <a:spcPts val="0"/>
                    </a:spcAft>
                  </a:pPr>
                  <a:r>
                    <a:rPr lang="de-DE" sz="900" b="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Wechsel der Textebene</a:t>
                  </a:r>
                  <a:br>
                    <a:rPr lang="de-DE" sz="900" b="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</a:br>
                  <a:r>
                    <a:rPr lang="de-DE" sz="900" b="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im Menü über: </a:t>
                  </a:r>
                  <a:br>
                    <a:rPr lang="de-DE" sz="900" b="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</a:br>
                  <a:r>
                    <a:rPr lang="de-DE" sz="900" b="1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Start // Absatz // Listenebene </a:t>
                  </a:r>
                  <a:br>
                    <a:rPr lang="de-DE" sz="900" b="1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</a:br>
                  <a:r>
                    <a:rPr lang="de-DE" sz="900" b="1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erhöhen/verringern</a:t>
                  </a:r>
                </a:p>
                <a:p>
                  <a:pPr indent="0" algn="r">
                    <a:lnSpc>
                      <a:spcPct val="100000"/>
                    </a:lnSpc>
                    <a:spcBef>
                      <a:spcPts val="900"/>
                    </a:spcBef>
                    <a:spcAft>
                      <a:spcPts val="0"/>
                    </a:spcAft>
                  </a:pPr>
                  <a:r>
                    <a:rPr lang="de-DE" sz="900" b="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Wechsel des Folienlayouts </a:t>
                  </a:r>
                  <a:br>
                    <a:rPr lang="de-DE" sz="900" b="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</a:br>
                  <a:r>
                    <a:rPr lang="de-DE" sz="900" b="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im Menü über:</a:t>
                  </a: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900" b="1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Start // Folien // Layout</a:t>
                  </a:r>
                </a:p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de-DE" sz="900" b="0" baseline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de-DE" sz="900" b="0" baseline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grpSp>
            <p:nvGrpSpPr>
              <p:cNvPr id="49" name="Gruppieren 48"/>
              <p:cNvGrpSpPr/>
              <p:nvPr userDrawn="1"/>
            </p:nvGrpSpPr>
            <p:grpSpPr>
              <a:xfrm>
                <a:off x="244800" y="-459393"/>
                <a:ext cx="8611863" cy="360001"/>
                <a:chOff x="244800" y="-459393"/>
                <a:chExt cx="8611863" cy="360001"/>
              </a:xfrm>
            </p:grpSpPr>
            <p:sp>
              <p:nvSpPr>
                <p:cNvPr id="50" name="Regieanweisung // Hilfslinien"/>
                <p:cNvSpPr txBox="1"/>
                <p:nvPr userDrawn="1"/>
              </p:nvSpPr>
              <p:spPr>
                <a:xfrm rot="10800000" flipH="1" flipV="1">
                  <a:off x="1800000" y="-459393"/>
                  <a:ext cx="2519972" cy="36000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0" tIns="0" rIns="0" bIns="0" rtlCol="0" anchor="b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900" b="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Hilfslinien anzeigen über Menu: </a:t>
                  </a:r>
                  <a:br>
                    <a:rPr lang="de-DE" sz="900" b="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</a:br>
                  <a:r>
                    <a:rPr lang="de-DE" sz="900" b="1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Ansicht // Anzeigen // Haken bei Führungslinien setzen</a:t>
                  </a:r>
                </a:p>
              </p:txBody>
            </p:sp>
            <p:grpSp>
              <p:nvGrpSpPr>
                <p:cNvPr id="51" name="Gruppieren 50"/>
                <p:cNvGrpSpPr/>
                <p:nvPr userDrawn="1"/>
              </p:nvGrpSpPr>
              <p:grpSpPr>
                <a:xfrm>
                  <a:off x="244800" y="-459392"/>
                  <a:ext cx="8611863" cy="360000"/>
                  <a:chOff x="677125" y="-278550"/>
                  <a:chExt cx="8826875" cy="360000"/>
                </a:xfrm>
              </p:grpSpPr>
              <p:cxnSp>
                <p:nvCxnSpPr>
                  <p:cNvPr id="52" name="Hilfslinie 12,10"/>
                  <p:cNvCxnSpPr/>
                  <p:nvPr userDrawn="1"/>
                </p:nvCxnSpPr>
                <p:spPr>
                  <a:xfrm flipV="1">
                    <a:off x="9504000" y="-278550"/>
                    <a:ext cx="0" cy="360000"/>
                  </a:xfrm>
                  <a:prstGeom prst="line">
                    <a:avLst/>
                  </a:prstGeom>
                  <a:ln w="0" cap="sq">
                    <a:solidFill>
                      <a:schemeClr val="tx1"/>
                    </a:solidFill>
                    <a:miter lim="800000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3" name="Linientext 12,10"/>
                  <p:cNvSpPr txBox="1"/>
                  <p:nvPr userDrawn="1"/>
                </p:nvSpPr>
                <p:spPr>
                  <a:xfrm>
                    <a:off x="8892000" y="-278550"/>
                    <a:ext cx="540000" cy="3600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lIns="0" tIns="0" rIns="0" bIns="0" rtlCol="0" anchor="t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r">
                      <a:lnSpc>
                        <a:spcPct val="100000"/>
                      </a:lnSpc>
                    </a:pPr>
                    <a:r>
                      <a:rPr lang="de-DE" sz="90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</a:rPr>
                      <a:t>11,90</a:t>
                    </a:r>
                  </a:p>
                  <a:p>
                    <a:pPr algn="r">
                      <a:lnSpc>
                        <a:spcPct val="100000"/>
                      </a:lnSpc>
                    </a:pPr>
                    <a:r>
                      <a:rPr lang="de-DE" sz="90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</a:rPr>
                      <a:t>cm 24,60</a:t>
                    </a:r>
                  </a:p>
                </p:txBody>
              </p:sp>
              <p:sp>
                <p:nvSpPr>
                  <p:cNvPr id="54" name="Linientext 13,95"/>
                  <p:cNvSpPr txBox="1"/>
                  <p:nvPr userDrawn="1"/>
                </p:nvSpPr>
                <p:spPr>
                  <a:xfrm>
                    <a:off x="792000" y="-278550"/>
                    <a:ext cx="540000" cy="3600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lIns="0" tIns="0" rIns="0" bIns="0" rtlCol="0" anchor="t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>
                      <a:lnSpc>
                        <a:spcPct val="100000"/>
                      </a:lnSpc>
                    </a:pPr>
                    <a:r>
                      <a:rPr lang="de-DE" sz="90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</a:rPr>
                      <a:t>12,00</a:t>
                    </a:r>
                  </a:p>
                  <a:p>
                    <a:pPr algn="l">
                      <a:lnSpc>
                        <a:spcPct val="100000"/>
                      </a:lnSpc>
                    </a:pPr>
                    <a:r>
                      <a:rPr lang="de-DE" sz="90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</a:rPr>
                      <a:t>0,68</a:t>
                    </a:r>
                    <a:r>
                      <a:rPr lang="de-DE" sz="900" baseline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</a:rPr>
                      <a:t> cm</a:t>
                    </a:r>
                    <a:endParaRPr lang="de-DE" sz="90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cxnSp>
                <p:nvCxnSpPr>
                  <p:cNvPr id="55" name="Hilfslinie 13,95"/>
                  <p:cNvCxnSpPr/>
                  <p:nvPr userDrawn="1"/>
                </p:nvCxnSpPr>
                <p:spPr>
                  <a:xfrm flipV="1">
                    <a:off x="677125" y="-278550"/>
                    <a:ext cx="0" cy="360000"/>
                  </a:xfrm>
                  <a:prstGeom prst="line">
                    <a:avLst/>
                  </a:prstGeom>
                  <a:ln w="0" cap="sq">
                    <a:solidFill>
                      <a:schemeClr val="tx1"/>
                    </a:solidFill>
                    <a:miter lim="800000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5" name="Regieanweisung // Allgemein"/>
            <p:cNvSpPr txBox="1"/>
            <p:nvPr userDrawn="1"/>
          </p:nvSpPr>
          <p:spPr>
            <a:xfrm rot="10800000" flipH="1" flipV="1">
              <a:off x="4644007" y="-455532"/>
              <a:ext cx="3615563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 smtClean="0">
                  <a:solidFill>
                    <a:schemeClr val="tx1"/>
                  </a:solidFill>
                  <a:latin typeface="Arial Narrow" panose="020B060602020203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Fußzeile, Seitenzahl und Datum  einfügen im Menu über 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kern="1200" baseline="0" dirty="0" smtClean="0">
                  <a:solidFill>
                    <a:schemeClr val="tx1"/>
                  </a:solidFill>
                  <a:latin typeface="Arial Narrow" panose="020B0606020202030204" pitchFamily="34" charset="0"/>
                  <a:ea typeface="+mn-ea"/>
                  <a:cs typeface="+mn-cs"/>
                </a:rPr>
                <a:t>Einfügen //Text // Kopf- und Fußzeile  ODER  Registerkarte Fußzeile…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5187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31" r:id="rId2"/>
    <p:sldLayoutId id="2147483661" r:id="rId3"/>
    <p:sldLayoutId id="2147483673" r:id="rId4"/>
    <p:sldLayoutId id="2147483662" r:id="rId5"/>
    <p:sldLayoutId id="2147483674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  <p:sldLayoutId id="2147483675" r:id="rId18"/>
    <p:sldLayoutId id="2147483676" r:id="rId19"/>
    <p:sldLayoutId id="2147483678" r:id="rId20"/>
    <p:sldLayoutId id="2147483681" r:id="rId21"/>
    <p:sldLayoutId id="2147483732" r:id="rId22"/>
    <p:sldLayoutId id="2147483733" r:id="rId23"/>
    <p:sldLayoutId id="2147483679" r:id="rId24"/>
    <p:sldLayoutId id="2147483680" r:id="rId25"/>
    <p:sldLayoutId id="2147483682" r:id="rId26"/>
    <p:sldLayoutId id="2147483683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6" r:id="rId33"/>
    <p:sldLayoutId id="2147483767" r:id="rId34"/>
    <p:sldLayoutId id="2147483768" r:id="rId35"/>
    <p:sldLayoutId id="2147483769" r:id="rId36"/>
    <p:sldLayoutId id="2147483770" r:id="rId37"/>
    <p:sldLayoutId id="2147483771" r:id="rId38"/>
    <p:sldLayoutId id="2147483772" r:id="rId39"/>
    <p:sldLayoutId id="2147483773" r:id="rId40"/>
    <p:sldLayoutId id="2147483774" r:id="rId41"/>
    <p:sldLayoutId id="2147483775" r:id="rId42"/>
    <p:sldLayoutId id="2147483776" r:id="rId43"/>
    <p:sldLayoutId id="2147483777" r:id="rId44"/>
    <p:sldLayoutId id="2147483778" r:id="rId45"/>
    <p:sldLayoutId id="2147483779" r:id="rId46"/>
    <p:sldLayoutId id="2147483780" r:id="rId47"/>
    <p:sldLayoutId id="2147483781" r:id="rId48"/>
    <p:sldLayoutId id="2147483782" r:id="rId49"/>
    <p:sldLayoutId id="2147483794" r:id="rId50"/>
    <p:sldLayoutId id="2147483795" r:id="rId51"/>
    <p:sldLayoutId id="2147483796" r:id="rId52"/>
    <p:sldLayoutId id="2147483797" r:id="rId53"/>
    <p:sldLayoutId id="2147483697" r:id="rId54"/>
    <p:sldLayoutId id="2147483698" r:id="rId55"/>
    <p:sldLayoutId id="2147483699" r:id="rId56"/>
    <p:sldLayoutId id="2147483700" r:id="rId57"/>
    <p:sldLayoutId id="2147483701" r:id="rId58"/>
    <p:sldLayoutId id="2147483702" r:id="rId59"/>
    <p:sldLayoutId id="2147483703" r:id="rId60"/>
    <p:sldLayoutId id="2147483704" r:id="rId61"/>
    <p:sldLayoutId id="2147483705" r:id="rId62"/>
    <p:sldLayoutId id="2147483706" r:id="rId63"/>
    <p:sldLayoutId id="2147483707" r:id="rId64"/>
    <p:sldLayoutId id="2147483708" r:id="rId65"/>
    <p:sldLayoutId id="2147483709" r:id="rId66"/>
    <p:sldLayoutId id="2147483710" r:id="rId67"/>
    <p:sldLayoutId id="2147483711" r:id="rId68"/>
    <p:sldLayoutId id="2147483712" r:id="rId69"/>
    <p:sldLayoutId id="2147483713" r:id="rId70"/>
    <p:sldLayoutId id="2147483714" r:id="rId71"/>
    <p:sldLayoutId id="2147483715" r:id="rId72"/>
    <p:sldLayoutId id="2147483716" r:id="rId73"/>
    <p:sldLayoutId id="2147483717" r:id="rId74"/>
    <p:sldLayoutId id="2147483718" r:id="rId75"/>
    <p:sldLayoutId id="2147483757" r:id="rId76"/>
    <p:sldLayoutId id="2147483758" r:id="rId77"/>
    <p:sldLayoutId id="2147483759" r:id="rId78"/>
    <p:sldLayoutId id="2147483760" r:id="rId79"/>
    <p:sldLayoutId id="2147483723" r:id="rId80"/>
    <p:sldLayoutId id="2147483724" r:id="rId81"/>
    <p:sldLayoutId id="2147483752" r:id="rId82"/>
    <p:sldLayoutId id="2147483753" r:id="rId83"/>
    <p:sldLayoutId id="2147483754" r:id="rId84"/>
    <p:sldLayoutId id="2147483728" r:id="rId85"/>
    <p:sldLayoutId id="2147483749" r:id="rId86"/>
    <p:sldLayoutId id="2147483745" r:id="rId87"/>
    <p:sldLayoutId id="2147483746" r:id="rId88"/>
    <p:sldLayoutId id="2147483747" r:id="rId89"/>
    <p:sldLayoutId id="2147483748" r:id="rId90"/>
    <p:sldLayoutId id="2147483756" r:id="rId9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200" b="1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252000" indent="-252000" algn="l" defTabSz="914400" rtl="0" eaLnBrk="1" latinLnBrk="0" hangingPunct="1">
        <a:lnSpc>
          <a:spcPct val="110000"/>
        </a:lnSpc>
        <a:spcBef>
          <a:spcPts val="0"/>
        </a:spcBef>
        <a:buClr>
          <a:schemeClr val="tx2"/>
        </a:buClr>
        <a:buSzPct val="85000"/>
        <a:buFont typeface="Wingdings" panose="05000000000000000000" pitchFamily="2" charset="2"/>
        <a:buChar char="n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504000" indent="-252000" algn="l" defTabSz="914400" rtl="0" eaLnBrk="1" latinLnBrk="0" hangingPunct="1">
        <a:lnSpc>
          <a:spcPct val="110000"/>
        </a:lnSpc>
        <a:spcBef>
          <a:spcPts val="0"/>
        </a:spcBef>
        <a:buClrTx/>
        <a:buSzPct val="100000"/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56000" indent="-252000" algn="l" defTabSz="914400" rtl="0" eaLnBrk="1" latinLnBrk="0" hangingPunct="1">
        <a:lnSpc>
          <a:spcPct val="110000"/>
        </a:lnSpc>
        <a:spcBef>
          <a:spcPts val="0"/>
        </a:spcBef>
        <a:buClr>
          <a:schemeClr val="tx2"/>
        </a:buClr>
        <a:buSzPct val="85000"/>
        <a:buFont typeface="Wingdings" panose="05000000000000000000" pitchFamily="2" charset="2"/>
        <a:buChar char="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008000" indent="-252000" algn="l" defTabSz="914400" rtl="0" eaLnBrk="1" latinLnBrk="0" hangingPunct="1">
        <a:lnSpc>
          <a:spcPct val="110000"/>
        </a:lnSpc>
        <a:spcBef>
          <a:spcPts val="0"/>
        </a:spcBef>
        <a:buClr>
          <a:schemeClr val="tx2"/>
        </a:buClr>
        <a:buSzPct val="85000"/>
        <a:buFont typeface="Wingdings" panose="05000000000000000000" pitchFamily="2" charset="2"/>
        <a:buChar char="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8.png"/><Relationship Id="rId7" Type="http://schemas.openxmlformats.org/officeDocument/2006/relationships/image" Target="../media/image1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239864" y="4077072"/>
            <a:ext cx="6732587" cy="628327"/>
          </a:xfrm>
        </p:spPr>
        <p:txBody>
          <a:bodyPr/>
          <a:lstStyle/>
          <a:p>
            <a:r>
              <a:rPr lang="de-DE" sz="2400" dirty="0" smtClean="0"/>
              <a:t>Alex Krieg, </a:t>
            </a:r>
            <a:r>
              <a:rPr lang="de-DE" sz="2400" dirty="0" err="1" smtClean="0"/>
              <a:t>Automatiker</a:t>
            </a:r>
            <a:r>
              <a:rPr lang="de-DE" sz="2400" dirty="0" smtClean="0"/>
              <a:t> i.A.</a:t>
            </a:r>
          </a:p>
          <a:p>
            <a:r>
              <a:rPr lang="de-DE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10.12.2015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000" smtClean="0"/>
              <a:t>LED-Cube</a:t>
            </a:r>
            <a:endParaRPr lang="de-DE" sz="4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1</a:t>
            </a:fld>
            <a:endParaRPr lang="de-DE" dirty="0"/>
          </a:p>
        </p:txBody>
      </p:sp>
      <p:pic>
        <p:nvPicPr>
          <p:cNvPr id="3074" name="Picture 2" descr="C:\Users\KRIA\Desktop\IMG_163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3457">
            <a:off x="3376595" y="2053071"/>
            <a:ext cx="5836965" cy="437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17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195736" y="198000"/>
            <a:ext cx="2887040" cy="648000"/>
          </a:xfrm>
        </p:spPr>
        <p:txBody>
          <a:bodyPr/>
          <a:lstStyle/>
          <a:p>
            <a:r>
              <a:rPr lang="de-CH" sz="4800" dirty="0" smtClean="0">
                <a:solidFill>
                  <a:schemeClr val="bg1"/>
                </a:solidFill>
              </a:rPr>
              <a:t>Fragen</a:t>
            </a:r>
            <a:endParaRPr lang="de-CH" sz="48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026" name="Picture 2" descr="C:\Users\KRIA\Desktop\Fragen-Fragezeichen-Ueberfordert-Entscheidung-1280x720-fotolia-fotomek_full_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6" y="1508026"/>
            <a:ext cx="8503664" cy="478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60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015" name="Group 15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4658488"/>
              </p:ext>
            </p:extLst>
          </p:nvPr>
        </p:nvGraphicFramePr>
        <p:xfrm>
          <a:off x="256711" y="1700808"/>
          <a:ext cx="8604250" cy="4493298"/>
        </p:xfrm>
        <a:graphic>
          <a:graphicData uri="http://schemas.openxmlformats.org/drawingml/2006/table">
            <a:tbl>
              <a:tblPr/>
              <a:tblGrid>
                <a:gridCol w="916532"/>
                <a:gridCol w="7687718"/>
              </a:tblGrid>
              <a:tr h="561662">
                <a:tc>
                  <a:txBody>
                    <a:bodyPr/>
                    <a:lstStyle/>
                    <a:p>
                      <a:pPr marL="0" marR="0" lvl="0" indent="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367" marR="90367" marT="46800" marB="468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Arduino</a:t>
                      </a:r>
                      <a:endParaRPr kumimoji="0" lang="de-DE" alt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367" marR="90367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662">
                <a:tc>
                  <a:txBody>
                    <a:bodyPr/>
                    <a:lstStyle>
                      <a:lvl1pPr algn="l" defTabSz="758825">
                        <a:lnSpc>
                          <a:spcPct val="110000"/>
                        </a:lnSpc>
                        <a:spcAft>
                          <a:spcPct val="10000"/>
                        </a:spcAft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1588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5000"/>
                        <a:buFont typeface="Webdings" pitchFamily="18" charset="2"/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271463" algn="l" defTabSz="758825">
                        <a:lnSpc>
                          <a:spcPct val="110000"/>
                        </a:lnSpc>
                        <a:buFont typeface="Arial" charset="0"/>
                        <a:defRPr sz="14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547688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7937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12509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17081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21653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26225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367" marR="90367" marT="46800" marB="46800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algn="l" defTabSz="758825">
                        <a:lnSpc>
                          <a:spcPct val="110000"/>
                        </a:lnSpc>
                        <a:spcAft>
                          <a:spcPct val="10000"/>
                        </a:spcAft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1588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5000"/>
                        <a:buFont typeface="Webdings" pitchFamily="18" charset="2"/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271463" algn="l" defTabSz="758825">
                        <a:lnSpc>
                          <a:spcPct val="110000"/>
                        </a:lnSpc>
                        <a:buFont typeface="Arial" charset="0"/>
                        <a:defRPr sz="14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547688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7937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12509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17081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21653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26225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Idee</a:t>
                      </a:r>
                    </a:p>
                  </a:txBody>
                  <a:tcPr marL="90367" marR="90367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2669">
                <a:tc>
                  <a:txBody>
                    <a:bodyPr/>
                    <a:lstStyle>
                      <a:lvl1pPr algn="l" defTabSz="758825">
                        <a:lnSpc>
                          <a:spcPct val="110000"/>
                        </a:lnSpc>
                        <a:spcAft>
                          <a:spcPct val="10000"/>
                        </a:spcAft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1588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5000"/>
                        <a:buFont typeface="Webdings" pitchFamily="18" charset="2"/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271463" algn="l" defTabSz="758825">
                        <a:lnSpc>
                          <a:spcPct val="110000"/>
                        </a:lnSpc>
                        <a:buFont typeface="Arial" charset="0"/>
                        <a:defRPr sz="14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547688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7937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12509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17081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21653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26225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de-D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367" marR="90367" marT="46800" marB="46800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285750" indent="-285750" algn="l" defTabSz="758825">
                        <a:lnSpc>
                          <a:spcPct val="110000"/>
                        </a:lnSpc>
                        <a:spcAft>
                          <a:spcPct val="10000"/>
                        </a:spcAft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287338" indent="-2857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5000"/>
                        <a:buFont typeface="Webdings" pitchFamily="18" charset="2"/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557213" indent="-285750" algn="l" defTabSz="758825">
                        <a:lnSpc>
                          <a:spcPct val="110000"/>
                        </a:lnSpc>
                        <a:buFont typeface="Arial" charset="0"/>
                        <a:defRPr sz="14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795338" indent="-2476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1041400" indent="-2476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14986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19558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24130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28702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285750" marR="0" lvl="0" indent="-28575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Planung</a:t>
                      </a:r>
                    </a:p>
                  </a:txBody>
                  <a:tcPr marL="90367" marR="90367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9650">
                <a:tc>
                  <a:txBody>
                    <a:bodyPr/>
                    <a:lstStyle>
                      <a:lvl1pPr algn="l" defTabSz="758825">
                        <a:lnSpc>
                          <a:spcPct val="110000"/>
                        </a:lnSpc>
                        <a:spcAft>
                          <a:spcPct val="10000"/>
                        </a:spcAft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1588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5000"/>
                        <a:buFont typeface="Webdings" pitchFamily="18" charset="2"/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271463" algn="l" defTabSz="758825">
                        <a:lnSpc>
                          <a:spcPct val="110000"/>
                        </a:lnSpc>
                        <a:buFont typeface="Arial" charset="0"/>
                        <a:defRPr sz="14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547688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7937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12509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17081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21653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26225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de-D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367" marR="90367" marT="46800" marB="46800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285750" indent="-285750" algn="l" defTabSz="758825">
                        <a:lnSpc>
                          <a:spcPct val="110000"/>
                        </a:lnSpc>
                        <a:spcAft>
                          <a:spcPct val="10000"/>
                        </a:spcAft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287338" indent="-2857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5000"/>
                        <a:buFont typeface="Webdings" pitchFamily="18" charset="2"/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557213" indent="-285750" algn="l" defTabSz="758825">
                        <a:lnSpc>
                          <a:spcPct val="110000"/>
                        </a:lnSpc>
                        <a:buFont typeface="Arial" charset="0"/>
                        <a:defRPr sz="14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795338" indent="-2476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1041400" indent="-2476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14986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19558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24130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28702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285750" marR="0" lvl="0" indent="-28575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Aufbau</a:t>
                      </a:r>
                    </a:p>
                  </a:txBody>
                  <a:tcPr marL="90367" marR="90367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2669">
                <a:tc>
                  <a:txBody>
                    <a:bodyPr/>
                    <a:lstStyle>
                      <a:lvl1pPr algn="l" defTabSz="758825">
                        <a:lnSpc>
                          <a:spcPct val="110000"/>
                        </a:lnSpc>
                        <a:spcAft>
                          <a:spcPct val="10000"/>
                        </a:spcAft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1588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5000"/>
                        <a:buFont typeface="Webdings" pitchFamily="18" charset="2"/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271463" algn="l" defTabSz="758825">
                        <a:lnSpc>
                          <a:spcPct val="110000"/>
                        </a:lnSpc>
                        <a:buFont typeface="Arial" charset="0"/>
                        <a:defRPr sz="14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547688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7937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12509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17081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21653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26225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de-D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367" marR="90367" marT="46800" marB="46800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285750" indent="-285750" algn="l" defTabSz="758825">
                        <a:lnSpc>
                          <a:spcPct val="110000"/>
                        </a:lnSpc>
                        <a:spcAft>
                          <a:spcPct val="10000"/>
                        </a:spcAft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287338" indent="-2857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5000"/>
                        <a:buFont typeface="Webdings" pitchFamily="18" charset="2"/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557213" indent="-285750" algn="l" defTabSz="758825">
                        <a:lnSpc>
                          <a:spcPct val="110000"/>
                        </a:lnSpc>
                        <a:buFont typeface="Arial" charset="0"/>
                        <a:defRPr sz="14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795338" indent="-2476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1041400" indent="-2476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14986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19558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24130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28702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285750" marR="0" lvl="0" indent="-28575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Software</a:t>
                      </a:r>
                    </a:p>
                  </a:txBody>
                  <a:tcPr marL="90367" marR="90367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662">
                <a:tc>
                  <a:txBody>
                    <a:bodyPr/>
                    <a:lstStyle>
                      <a:lvl1pPr algn="l" defTabSz="758825">
                        <a:lnSpc>
                          <a:spcPct val="110000"/>
                        </a:lnSpc>
                        <a:spcAft>
                          <a:spcPct val="10000"/>
                        </a:spcAft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1588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5000"/>
                        <a:buFont typeface="Webdings" pitchFamily="18" charset="2"/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271463" algn="l" defTabSz="758825">
                        <a:lnSpc>
                          <a:spcPct val="110000"/>
                        </a:lnSpc>
                        <a:buFont typeface="Arial" charset="0"/>
                        <a:defRPr sz="14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547688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7937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12509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17081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21653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26225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367" marR="90367" marT="46800" marB="46800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285750" indent="-285750" algn="l" defTabSz="758825">
                        <a:lnSpc>
                          <a:spcPct val="110000"/>
                        </a:lnSpc>
                        <a:spcAft>
                          <a:spcPct val="10000"/>
                        </a:spcAft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287338" indent="-2857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5000"/>
                        <a:buFont typeface="Webdings" pitchFamily="18" charset="2"/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557213" indent="-285750" algn="l" defTabSz="758825">
                        <a:lnSpc>
                          <a:spcPct val="110000"/>
                        </a:lnSpc>
                        <a:buFont typeface="Arial" charset="0"/>
                        <a:defRPr sz="14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795338" indent="-2476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1041400" indent="-2476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14986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19558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24130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28702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285750" marR="0" lvl="0" indent="-28575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Technische Daten</a:t>
                      </a:r>
                    </a:p>
                  </a:txBody>
                  <a:tcPr marL="90367" marR="90367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662">
                <a:tc>
                  <a:txBody>
                    <a:bodyPr/>
                    <a:lstStyle/>
                    <a:p>
                      <a:pPr marL="0" marR="0" lvl="0" indent="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367" marR="90367" marT="46800" marB="46800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Fazit</a:t>
                      </a:r>
                    </a:p>
                  </a:txBody>
                  <a:tcPr marL="90367" marR="90367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662">
                <a:tc>
                  <a:txBody>
                    <a:bodyPr/>
                    <a:lstStyle/>
                    <a:p>
                      <a:pPr marL="0" marR="0" lvl="0" indent="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367" marR="90367" marT="46800" marB="46800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Fragen</a:t>
                      </a:r>
                    </a:p>
                  </a:txBody>
                  <a:tcPr marL="90367" marR="90367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33936" name="Rectangle 80"/>
          <p:cNvSpPr>
            <a:spLocks noGrp="1" noChangeArrowheads="1"/>
          </p:cNvSpPr>
          <p:nvPr>
            <p:ph type="title"/>
          </p:nvPr>
        </p:nvSpPr>
        <p:spPr>
          <a:xfrm>
            <a:off x="2088307" y="243600"/>
            <a:ext cx="2527000" cy="648000"/>
          </a:xfrm>
        </p:spPr>
        <p:txBody>
          <a:bodyPr/>
          <a:lstStyle/>
          <a:p>
            <a:r>
              <a:rPr lang="de-DE" altLang="de-DE" sz="3200" dirty="0" smtClean="0">
                <a:solidFill>
                  <a:schemeClr val="bg1"/>
                </a:solidFill>
              </a:rPr>
              <a:t>Ablauf</a:t>
            </a:r>
            <a:endParaRPr lang="de-DE" altLang="de-DE" sz="3200" dirty="0">
              <a:solidFill>
                <a:schemeClr val="bg1"/>
              </a:solidFill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8008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763688" y="167700"/>
            <a:ext cx="3967160" cy="648000"/>
          </a:xfrm>
        </p:spPr>
        <p:txBody>
          <a:bodyPr/>
          <a:lstStyle/>
          <a:p>
            <a:r>
              <a:rPr lang="de-CH" sz="4800" dirty="0" err="1" smtClean="0">
                <a:solidFill>
                  <a:schemeClr val="bg1"/>
                </a:solidFill>
              </a:rPr>
              <a:t>Arduino</a:t>
            </a:r>
            <a:endParaRPr lang="de-CH" sz="48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026" name="Picture 2" descr="C:\Users\KRIA\Desktop\50450-IMG_522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" t="6897" r="6486" b="9269"/>
          <a:stretch/>
        </p:blipFill>
        <p:spPr bwMode="auto">
          <a:xfrm>
            <a:off x="1343025" y="1323975"/>
            <a:ext cx="661035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123728" y="161628"/>
            <a:ext cx="3672408" cy="648000"/>
          </a:xfrm>
        </p:spPr>
        <p:txBody>
          <a:bodyPr/>
          <a:lstStyle/>
          <a:p>
            <a:r>
              <a:rPr lang="de-CH" sz="4800" dirty="0" smtClean="0">
                <a:solidFill>
                  <a:schemeClr val="bg1"/>
                </a:solidFill>
              </a:rPr>
              <a:t>Idee</a:t>
            </a:r>
            <a:endParaRPr lang="de-CH" sz="4800" dirty="0">
              <a:solidFill>
                <a:schemeClr val="bg1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2050" name="Picture 2" descr="C:\Users\KRIA\Desktop\bilder\WP_20151203_00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6" r="35729"/>
          <a:stretch/>
        </p:blipFill>
        <p:spPr bwMode="auto">
          <a:xfrm>
            <a:off x="2339751" y="2276872"/>
            <a:ext cx="4310237" cy="426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96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123728" y="161628"/>
            <a:ext cx="3672408" cy="648000"/>
          </a:xfrm>
        </p:spPr>
        <p:txBody>
          <a:bodyPr/>
          <a:lstStyle/>
          <a:p>
            <a:r>
              <a:rPr lang="de-CH" sz="4800" dirty="0" smtClean="0">
                <a:solidFill>
                  <a:schemeClr val="bg1"/>
                </a:solidFill>
              </a:rPr>
              <a:t>Planung</a:t>
            </a:r>
            <a:endParaRPr lang="de-CH" sz="4800" dirty="0">
              <a:solidFill>
                <a:schemeClr val="bg1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027" name="Picture 3" descr="C:\Users\KRIA\Desktop\LED-lights-health-hazar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4" t="27584" r="17410"/>
          <a:stretch/>
        </p:blipFill>
        <p:spPr bwMode="auto">
          <a:xfrm rot="20360716">
            <a:off x="1129394" y="2135335"/>
            <a:ext cx="1988668" cy="187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KRIA\Documents\Arduino\libraries\LedCube8\Vortrag\led cube schem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7622">
            <a:off x="3971286" y="1537399"/>
            <a:ext cx="4084192" cy="266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KRIA\Documents\Arduino\libraries\LedCube8\Vortrag\Arduino-uno-perspective-transparen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077072"/>
            <a:ext cx="2326653" cy="204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31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123728" y="161628"/>
            <a:ext cx="3672408" cy="648000"/>
          </a:xfrm>
        </p:spPr>
        <p:txBody>
          <a:bodyPr/>
          <a:lstStyle/>
          <a:p>
            <a:r>
              <a:rPr lang="de-CH" sz="4800" dirty="0" smtClean="0">
                <a:solidFill>
                  <a:schemeClr val="bg1"/>
                </a:solidFill>
              </a:rPr>
              <a:t>Aufbau</a:t>
            </a:r>
            <a:endParaRPr lang="de-CH" sz="4800" dirty="0">
              <a:solidFill>
                <a:schemeClr val="bg1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0" name="Picture 2" descr="C:\Users\KRIA\Documents\Arduino\libraries\LedCube8\Vortrag\imag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8" t="17787" r="7396" b="25391"/>
          <a:stretch/>
        </p:blipFill>
        <p:spPr bwMode="auto">
          <a:xfrm>
            <a:off x="971600" y="2708920"/>
            <a:ext cx="15494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7" name="Picture 4" descr="C:\Users\KRIA\Documents\Arduino\libraries\LedCube8\Vortrag\led cube schema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94656"/>
            <a:ext cx="8058872" cy="525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KRIA\Desktop\bilder\WP_20151113_00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3" t="13105" r="44384"/>
          <a:stretch/>
        </p:blipFill>
        <p:spPr bwMode="auto">
          <a:xfrm>
            <a:off x="755576" y="1268760"/>
            <a:ext cx="844101" cy="246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KRIA\Desktop\bilder\WP_20151113_00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1" r="47080"/>
          <a:stretch/>
        </p:blipFill>
        <p:spPr bwMode="auto">
          <a:xfrm>
            <a:off x="1599677" y="1268760"/>
            <a:ext cx="812083" cy="24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KRIA\Desktop\bilder\WP_20151119_00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2" r="36742"/>
          <a:stretch/>
        </p:blipFill>
        <p:spPr bwMode="auto">
          <a:xfrm>
            <a:off x="2411760" y="1271171"/>
            <a:ext cx="1900237" cy="246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KRIA\Desktop\bilder\WP_20151119_00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97" y="1268760"/>
            <a:ext cx="4370243" cy="245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KRIA\Desktop\bilder\WP_20151119_00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96" y="3723650"/>
            <a:ext cx="4380894" cy="246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31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123728" y="161628"/>
            <a:ext cx="3672408" cy="648000"/>
          </a:xfrm>
        </p:spPr>
        <p:txBody>
          <a:bodyPr/>
          <a:lstStyle/>
          <a:p>
            <a:r>
              <a:rPr lang="de-CH" sz="4800" dirty="0" smtClean="0">
                <a:solidFill>
                  <a:schemeClr val="bg1"/>
                </a:solidFill>
              </a:rPr>
              <a:t>Software</a:t>
            </a:r>
            <a:endParaRPr lang="de-CH" sz="4800" dirty="0">
              <a:solidFill>
                <a:schemeClr val="bg1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3074" name="Picture 2" descr="C:\Users\KRIA\Desktop\Unbenan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528" y="1112050"/>
            <a:ext cx="6120680" cy="551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31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Max Takt:	Ein </a:t>
            </a:r>
            <a:r>
              <a:rPr lang="de-CH" dirty="0"/>
              <a:t>Flip-Flop IC wird pro sec. 125 mal neu gesetzt</a:t>
            </a:r>
            <a:r>
              <a:rPr lang="de-CH" dirty="0" smtClean="0"/>
              <a:t>.</a:t>
            </a:r>
          </a:p>
          <a:p>
            <a:r>
              <a:rPr lang="de-CH" dirty="0"/>
              <a:t>	</a:t>
            </a:r>
            <a:r>
              <a:rPr lang="de-CH" dirty="0" smtClean="0"/>
              <a:t>	Eine </a:t>
            </a:r>
            <a:r>
              <a:rPr lang="de-CH" dirty="0"/>
              <a:t>Ebene </a:t>
            </a:r>
            <a:r>
              <a:rPr lang="de-CH" dirty="0" smtClean="0"/>
              <a:t>wird </a:t>
            </a:r>
            <a:r>
              <a:rPr lang="de-CH" dirty="0"/>
              <a:t>pro sec. 12512 mal angesteuert</a:t>
            </a:r>
            <a:r>
              <a:rPr lang="de-CH" dirty="0" smtClean="0"/>
              <a:t>.</a:t>
            </a:r>
          </a:p>
          <a:p>
            <a:endParaRPr lang="de-CH" dirty="0"/>
          </a:p>
          <a:p>
            <a:r>
              <a:rPr lang="de-CH" dirty="0"/>
              <a:t>Max Strom</a:t>
            </a:r>
          </a:p>
          <a:p>
            <a:r>
              <a:rPr lang="de-CH" dirty="0"/>
              <a:t>		Ein Maximaler Strom bei einer ganzen Ebene liegt bei 500mA</a:t>
            </a:r>
            <a:r>
              <a:rPr lang="de-CH" dirty="0" smtClean="0"/>
              <a:t>.</a:t>
            </a:r>
          </a:p>
          <a:p>
            <a:endParaRPr lang="de-CH" dirty="0"/>
          </a:p>
          <a:p>
            <a:r>
              <a:rPr lang="de-CH" dirty="0" smtClean="0"/>
              <a:t>Max Speicher mange</a:t>
            </a:r>
            <a:endParaRPr lang="de-CH" dirty="0"/>
          </a:p>
          <a:p>
            <a:r>
              <a:rPr lang="de-CH" dirty="0"/>
              <a:t>		</a:t>
            </a:r>
            <a:r>
              <a:rPr lang="de-CH" dirty="0" smtClean="0"/>
              <a:t>Der </a:t>
            </a:r>
            <a:r>
              <a:rPr lang="de-CH" dirty="0" err="1"/>
              <a:t>Arduino</a:t>
            </a:r>
            <a:r>
              <a:rPr lang="de-CH" dirty="0"/>
              <a:t> Uno hat einen Speicher von 32KB.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123728" y="161628"/>
            <a:ext cx="6192688" cy="648000"/>
          </a:xfrm>
        </p:spPr>
        <p:txBody>
          <a:bodyPr/>
          <a:lstStyle/>
          <a:p>
            <a:r>
              <a:rPr lang="de-CH" sz="4800" dirty="0" smtClean="0">
                <a:solidFill>
                  <a:schemeClr val="bg1"/>
                </a:solidFill>
              </a:rPr>
              <a:t>Technische Daten</a:t>
            </a:r>
            <a:endParaRPr lang="de-CH" sz="4800" dirty="0">
              <a:solidFill>
                <a:schemeClr val="bg1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95536" y="6624000"/>
            <a:ext cx="8604000" cy="144000"/>
          </a:xfrm>
        </p:spPr>
        <p:txBody>
          <a:bodyPr/>
          <a:lstStyle/>
          <a:p>
            <a:r>
              <a:rPr lang="de-CH" dirty="0" smtClean="0"/>
              <a:t>Bild © </a:t>
            </a:r>
            <a:r>
              <a:rPr lang="de-CH" dirty="0" err="1" smtClean="0"/>
              <a:t>by</a:t>
            </a:r>
            <a:r>
              <a:rPr lang="de-CH" dirty="0" smtClean="0"/>
              <a:t> Denis Hammer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2052" name="Picture 4" descr="C:\Users\KRIA\Desktop\IMG_1628fd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8" y="840088"/>
            <a:ext cx="8221514" cy="616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31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787724" y="116632"/>
            <a:ext cx="2880320" cy="648000"/>
          </a:xfrm>
        </p:spPr>
        <p:txBody>
          <a:bodyPr/>
          <a:lstStyle/>
          <a:p>
            <a:r>
              <a:rPr lang="de-CH" sz="4800" dirty="0" smtClean="0">
                <a:solidFill>
                  <a:schemeClr val="bg1"/>
                </a:solidFill>
              </a:rPr>
              <a:t>Fazit</a:t>
            </a:r>
            <a:endParaRPr lang="de-CH" sz="48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590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Net">
      <a:dk1>
        <a:srgbClr val="000000"/>
      </a:dk1>
      <a:lt1>
        <a:srgbClr val="FFFFFF"/>
      </a:lt1>
      <a:dk2>
        <a:srgbClr val="0078CA"/>
      </a:dk2>
      <a:lt2>
        <a:srgbClr val="DADADA"/>
      </a:lt2>
      <a:accent1>
        <a:srgbClr val="00325A"/>
      </a:accent1>
      <a:accent2>
        <a:srgbClr val="F39100"/>
      </a:accent2>
      <a:accent3>
        <a:srgbClr val="AFAFAF"/>
      </a:accent3>
      <a:accent4>
        <a:srgbClr val="0078CA"/>
      </a:accent4>
      <a:accent5>
        <a:srgbClr val="A1AE43"/>
      </a:accent5>
      <a:accent6>
        <a:srgbClr val="C00418"/>
      </a:accent6>
      <a:hlink>
        <a:srgbClr val="003479"/>
      </a:hlink>
      <a:folHlink>
        <a:srgbClr val="868686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Net">
      <a:dk1>
        <a:srgbClr val="000000"/>
      </a:dk1>
      <a:lt1>
        <a:srgbClr val="FFFFFF"/>
      </a:lt1>
      <a:dk2>
        <a:srgbClr val="0078CA"/>
      </a:dk2>
      <a:lt2>
        <a:srgbClr val="DADADA"/>
      </a:lt2>
      <a:accent1>
        <a:srgbClr val="00325A"/>
      </a:accent1>
      <a:accent2>
        <a:srgbClr val="F39100"/>
      </a:accent2>
      <a:accent3>
        <a:srgbClr val="AFAFAF"/>
      </a:accent3>
      <a:accent4>
        <a:srgbClr val="0078CA"/>
      </a:accent4>
      <a:accent5>
        <a:srgbClr val="A1AE43"/>
      </a:accent5>
      <a:accent6>
        <a:srgbClr val="C00418"/>
      </a:accent6>
      <a:hlink>
        <a:srgbClr val="003479"/>
      </a:hlink>
      <a:folHlink>
        <a:srgbClr val="868686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58</Words>
  <Application>Microsoft Office PowerPoint</Application>
  <PresentationFormat>Bildschirmpräsentation (4:3)</PresentationFormat>
  <Paragraphs>42</Paragraphs>
  <Slides>10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Arial Narrow</vt:lpstr>
      <vt:lpstr>Wingdings</vt:lpstr>
      <vt:lpstr>Arial Unicode MS</vt:lpstr>
      <vt:lpstr>Calibri</vt:lpstr>
      <vt:lpstr>Blank</vt:lpstr>
      <vt:lpstr>LED-Cube</vt:lpstr>
      <vt:lpstr>Ablauf</vt:lpstr>
      <vt:lpstr>Arduino</vt:lpstr>
      <vt:lpstr>Idee</vt:lpstr>
      <vt:lpstr>Planung</vt:lpstr>
      <vt:lpstr>Aufbau</vt:lpstr>
      <vt:lpstr>Software</vt:lpstr>
      <vt:lpstr>Technische Daten</vt:lpstr>
      <vt:lpstr>Fazit</vt:lpstr>
      <vt:lpstr>Fragen</vt:lpstr>
    </vt:vector>
  </TitlesOfParts>
  <Company>KraussMaffei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Led-Cube</dc:title>
  <dc:creator>Krieg Alex</dc:creator>
  <cp:lastModifiedBy>alexkrieg@gmx.ch</cp:lastModifiedBy>
  <cp:revision>29</cp:revision>
  <dcterms:created xsi:type="dcterms:W3CDTF">2015-12-03T07:08:58Z</dcterms:created>
  <dcterms:modified xsi:type="dcterms:W3CDTF">2016-01-15T18:37:44Z</dcterms:modified>
</cp:coreProperties>
</file>